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356" r:id="rId5"/>
    <p:sldId id="360" r:id="rId6"/>
    <p:sldId id="341" r:id="rId7"/>
    <p:sldId id="259" r:id="rId8"/>
    <p:sldId id="357" r:id="rId9"/>
    <p:sldId id="261" r:id="rId10"/>
    <p:sldId id="375" r:id="rId11"/>
    <p:sldId id="376" r:id="rId12"/>
    <p:sldId id="377" r:id="rId13"/>
    <p:sldId id="355" r:id="rId14"/>
    <p:sldId id="354" r:id="rId15"/>
    <p:sldId id="362" r:id="rId16"/>
    <p:sldId id="370" r:id="rId17"/>
    <p:sldId id="378" r:id="rId18"/>
    <p:sldId id="379" r:id="rId19"/>
    <p:sldId id="385" r:id="rId20"/>
    <p:sldId id="381" r:id="rId21"/>
    <p:sldId id="380" r:id="rId22"/>
    <p:sldId id="383" r:id="rId23"/>
    <p:sldId id="386" r:id="rId24"/>
    <p:sldId id="384" r:id="rId25"/>
    <p:sldId id="363" r:id="rId26"/>
    <p:sldId id="372" r:id="rId27"/>
    <p:sldId id="374" r:id="rId28"/>
    <p:sldId id="371" r:id="rId29"/>
    <p:sldId id="373"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687001-6B21-470D-9000-F9C6BE4C748C}" v="37" dt="2022-04-11T08:54:37.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467" autoAdjust="0"/>
  </p:normalViewPr>
  <p:slideViewPr>
    <p:cSldViewPr snapToGrid="0">
      <p:cViewPr varScale="1">
        <p:scale>
          <a:sx n="48" d="100"/>
          <a:sy n="48" d="100"/>
        </p:scale>
        <p:origin x="53"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83687001-6B21-470D-9000-F9C6BE4C748C}"/>
    <pc:docChg chg="undo custSel addSld delSld modSld sldOrd">
      <pc:chgData name="Gerjan de Ruiter" userId="5d7c516b-9dcd-41a8-99d3-54425d29895b" providerId="ADAL" clId="{83687001-6B21-470D-9000-F9C6BE4C748C}" dt="2022-04-11T08:54:37.109" v="349"/>
      <pc:docMkLst>
        <pc:docMk/>
      </pc:docMkLst>
      <pc:sldChg chg="modSp mod">
        <pc:chgData name="Gerjan de Ruiter" userId="5d7c516b-9dcd-41a8-99d3-54425d29895b" providerId="ADAL" clId="{83687001-6B21-470D-9000-F9C6BE4C748C}" dt="2022-04-11T06:14:58.260" v="8" actId="20577"/>
        <pc:sldMkLst>
          <pc:docMk/>
          <pc:sldMk cId="1455760885" sldId="257"/>
        </pc:sldMkLst>
        <pc:spChg chg="mod">
          <ac:chgData name="Gerjan de Ruiter" userId="5d7c516b-9dcd-41a8-99d3-54425d29895b" providerId="ADAL" clId="{83687001-6B21-470D-9000-F9C6BE4C748C}" dt="2022-04-11T06:14:58.260" v="8" actId="20577"/>
          <ac:spMkLst>
            <pc:docMk/>
            <pc:sldMk cId="1455760885" sldId="257"/>
            <ac:spMk id="5" creationId="{599893E1-B7DA-4988-AA10-5F62527FCEEE}"/>
          </ac:spMkLst>
        </pc:spChg>
      </pc:sldChg>
      <pc:sldChg chg="modSp add mod ord">
        <pc:chgData name="Gerjan de Ruiter" userId="5d7c516b-9dcd-41a8-99d3-54425d29895b" providerId="ADAL" clId="{83687001-6B21-470D-9000-F9C6BE4C748C}" dt="2022-04-11T06:18:16.216" v="134" actId="14100"/>
        <pc:sldMkLst>
          <pc:docMk/>
          <pc:sldMk cId="2102973205" sldId="259"/>
        </pc:sldMkLst>
        <pc:spChg chg="mod">
          <ac:chgData name="Gerjan de Ruiter" userId="5d7c516b-9dcd-41a8-99d3-54425d29895b" providerId="ADAL" clId="{83687001-6B21-470D-9000-F9C6BE4C748C}" dt="2022-04-11T06:18:16.216" v="134" actId="14100"/>
          <ac:spMkLst>
            <pc:docMk/>
            <pc:sldMk cId="2102973205" sldId="259"/>
            <ac:spMk id="71" creationId="{21474183-98BF-4C65-8BFE-83D628B1F272}"/>
          </ac:spMkLst>
        </pc:spChg>
      </pc:sldChg>
      <pc:sldChg chg="modSp add mod modNotesTx">
        <pc:chgData name="Gerjan de Ruiter" userId="5d7c516b-9dcd-41a8-99d3-54425d29895b" providerId="ADAL" clId="{83687001-6B21-470D-9000-F9C6BE4C748C}" dt="2022-04-11T06:20:44.107" v="207" actId="1076"/>
        <pc:sldMkLst>
          <pc:docMk/>
          <pc:sldMk cId="4158558143" sldId="261"/>
        </pc:sldMkLst>
        <pc:spChg chg="mod">
          <ac:chgData name="Gerjan de Ruiter" userId="5d7c516b-9dcd-41a8-99d3-54425d29895b" providerId="ADAL" clId="{83687001-6B21-470D-9000-F9C6BE4C748C}" dt="2022-04-11T06:20:44.107" v="207" actId="1076"/>
          <ac:spMkLst>
            <pc:docMk/>
            <pc:sldMk cId="4158558143" sldId="261"/>
            <ac:spMk id="2" creationId="{EA907553-9FC1-450F-8FBF-108C484E3D58}"/>
          </ac:spMkLst>
        </pc:spChg>
      </pc:sldChg>
      <pc:sldChg chg="add">
        <pc:chgData name="Gerjan de Ruiter" userId="5d7c516b-9dcd-41a8-99d3-54425d29895b" providerId="ADAL" clId="{83687001-6B21-470D-9000-F9C6BE4C748C}" dt="2022-04-11T06:22:55.216" v="221"/>
        <pc:sldMkLst>
          <pc:docMk/>
          <pc:sldMk cId="3228652041" sldId="341"/>
        </pc:sldMkLst>
      </pc:sldChg>
      <pc:sldChg chg="add">
        <pc:chgData name="Gerjan de Ruiter" userId="5d7c516b-9dcd-41a8-99d3-54425d29895b" providerId="ADAL" clId="{83687001-6B21-470D-9000-F9C6BE4C748C}" dt="2022-04-11T06:22:10.955" v="219"/>
        <pc:sldMkLst>
          <pc:docMk/>
          <pc:sldMk cId="3397419452" sldId="354"/>
        </pc:sldMkLst>
      </pc:sldChg>
      <pc:sldChg chg="add">
        <pc:chgData name="Gerjan de Ruiter" userId="5d7c516b-9dcd-41a8-99d3-54425d29895b" providerId="ADAL" clId="{83687001-6B21-470D-9000-F9C6BE4C748C}" dt="2022-04-11T06:22:42.761" v="220"/>
        <pc:sldMkLst>
          <pc:docMk/>
          <pc:sldMk cId="4226151930" sldId="355"/>
        </pc:sldMkLst>
      </pc:sldChg>
      <pc:sldChg chg="modSp mod">
        <pc:chgData name="Gerjan de Ruiter" userId="5d7c516b-9dcd-41a8-99d3-54425d29895b" providerId="ADAL" clId="{83687001-6B21-470D-9000-F9C6BE4C748C}" dt="2022-04-11T06:14:30.934" v="4" actId="12"/>
        <pc:sldMkLst>
          <pc:docMk/>
          <pc:sldMk cId="2168507585" sldId="356"/>
        </pc:sldMkLst>
        <pc:spChg chg="mod">
          <ac:chgData name="Gerjan de Ruiter" userId="5d7c516b-9dcd-41a8-99d3-54425d29895b" providerId="ADAL" clId="{83687001-6B21-470D-9000-F9C6BE4C748C}" dt="2022-04-11T06:14:30.934" v="4" actId="12"/>
          <ac:spMkLst>
            <pc:docMk/>
            <pc:sldMk cId="2168507585" sldId="356"/>
            <ac:spMk id="3" creationId="{38833FBE-DB9E-48E1-ABF1-26F2FFC15F08}"/>
          </ac:spMkLst>
        </pc:spChg>
      </pc:sldChg>
      <pc:sldChg chg="del">
        <pc:chgData name="Gerjan de Ruiter" userId="5d7c516b-9dcd-41a8-99d3-54425d29895b" providerId="ADAL" clId="{83687001-6B21-470D-9000-F9C6BE4C748C}" dt="2022-04-11T06:14:43.417" v="6" actId="47"/>
        <pc:sldMkLst>
          <pc:docMk/>
          <pc:sldMk cId="978930032" sldId="358"/>
        </pc:sldMkLst>
      </pc:sldChg>
      <pc:sldChg chg="del">
        <pc:chgData name="Gerjan de Ruiter" userId="5d7c516b-9dcd-41a8-99d3-54425d29895b" providerId="ADAL" clId="{83687001-6B21-470D-9000-F9C6BE4C748C}" dt="2022-04-11T06:14:38.081" v="5" actId="47"/>
        <pc:sldMkLst>
          <pc:docMk/>
          <pc:sldMk cId="381026987" sldId="359"/>
        </pc:sldMkLst>
      </pc:sldChg>
      <pc:sldChg chg="modSp mod">
        <pc:chgData name="Gerjan de Ruiter" userId="5d7c516b-9dcd-41a8-99d3-54425d29895b" providerId="ADAL" clId="{83687001-6B21-470D-9000-F9C6BE4C748C}" dt="2022-04-11T06:15:38.973" v="125" actId="20577"/>
        <pc:sldMkLst>
          <pc:docMk/>
          <pc:sldMk cId="1479487967" sldId="360"/>
        </pc:sldMkLst>
        <pc:spChg chg="mod">
          <ac:chgData name="Gerjan de Ruiter" userId="5d7c516b-9dcd-41a8-99d3-54425d29895b" providerId="ADAL" clId="{83687001-6B21-470D-9000-F9C6BE4C748C}" dt="2022-04-11T06:15:38.973" v="125" actId="20577"/>
          <ac:spMkLst>
            <pc:docMk/>
            <pc:sldMk cId="1479487967" sldId="360"/>
            <ac:spMk id="2" creationId="{60D357E4-EC37-492B-88B4-E212AB4622CF}"/>
          </ac:spMkLst>
        </pc:spChg>
        <pc:spChg chg="mod">
          <ac:chgData name="Gerjan de Ruiter" userId="5d7c516b-9dcd-41a8-99d3-54425d29895b" providerId="ADAL" clId="{83687001-6B21-470D-9000-F9C6BE4C748C}" dt="2022-04-11T06:15:17.429" v="20" actId="20577"/>
          <ac:spMkLst>
            <pc:docMk/>
            <pc:sldMk cId="1479487967" sldId="360"/>
            <ac:spMk id="3" creationId="{90EC4449-A84B-46C9-9BC2-944F6A85D0E7}"/>
          </ac:spMkLst>
        </pc:spChg>
      </pc:sldChg>
      <pc:sldChg chg="del">
        <pc:chgData name="Gerjan de Ruiter" userId="5d7c516b-9dcd-41a8-99d3-54425d29895b" providerId="ADAL" clId="{83687001-6B21-470D-9000-F9C6BE4C748C}" dt="2022-04-11T06:15:11.176" v="9" actId="47"/>
        <pc:sldMkLst>
          <pc:docMk/>
          <pc:sldMk cId="2307546912" sldId="361"/>
        </pc:sldMkLst>
      </pc:sldChg>
      <pc:sldChg chg="modSp mod">
        <pc:chgData name="Gerjan de Ruiter" userId="5d7c516b-9dcd-41a8-99d3-54425d29895b" providerId="ADAL" clId="{83687001-6B21-470D-9000-F9C6BE4C748C}" dt="2022-04-11T06:15:49.517" v="127" actId="20577"/>
        <pc:sldMkLst>
          <pc:docMk/>
          <pc:sldMk cId="3652960964" sldId="362"/>
        </pc:sldMkLst>
        <pc:spChg chg="mod">
          <ac:chgData name="Gerjan de Ruiter" userId="5d7c516b-9dcd-41a8-99d3-54425d29895b" providerId="ADAL" clId="{83687001-6B21-470D-9000-F9C6BE4C748C}" dt="2022-04-11T06:15:49.517" v="127" actId="20577"/>
          <ac:spMkLst>
            <pc:docMk/>
            <pc:sldMk cId="3652960964" sldId="362"/>
            <ac:spMk id="3" creationId="{90EC4449-A84B-46C9-9BC2-944F6A85D0E7}"/>
          </ac:spMkLst>
        </pc:spChg>
      </pc:sldChg>
      <pc:sldChg chg="modSp mod">
        <pc:chgData name="Gerjan de Ruiter" userId="5d7c516b-9dcd-41a8-99d3-54425d29895b" providerId="ADAL" clId="{83687001-6B21-470D-9000-F9C6BE4C748C}" dt="2022-04-11T06:15:58.521" v="130" actId="20577"/>
        <pc:sldMkLst>
          <pc:docMk/>
          <pc:sldMk cId="3519432345" sldId="363"/>
        </pc:sldMkLst>
        <pc:spChg chg="mod">
          <ac:chgData name="Gerjan de Ruiter" userId="5d7c516b-9dcd-41a8-99d3-54425d29895b" providerId="ADAL" clId="{83687001-6B21-470D-9000-F9C6BE4C748C}" dt="2022-04-11T06:15:58.521" v="130" actId="20577"/>
          <ac:spMkLst>
            <pc:docMk/>
            <pc:sldMk cId="3519432345" sldId="363"/>
            <ac:spMk id="3" creationId="{90EC4449-A84B-46C9-9BC2-944F6A85D0E7}"/>
          </ac:spMkLst>
        </pc:spChg>
      </pc:sldChg>
      <pc:sldChg chg="del">
        <pc:chgData name="Gerjan de Ruiter" userId="5d7c516b-9dcd-41a8-99d3-54425d29895b" providerId="ADAL" clId="{83687001-6B21-470D-9000-F9C6BE4C748C}" dt="2022-04-11T06:15:52.484" v="128" actId="47"/>
        <pc:sldMkLst>
          <pc:docMk/>
          <pc:sldMk cId="2690981417" sldId="369"/>
        </pc:sldMkLst>
      </pc:sldChg>
      <pc:sldChg chg="addSp modSp add mod">
        <pc:chgData name="Gerjan de Ruiter" userId="5d7c516b-9dcd-41a8-99d3-54425d29895b" providerId="ADAL" clId="{83687001-6B21-470D-9000-F9C6BE4C748C}" dt="2022-04-11T06:21:21.622" v="218" actId="1076"/>
        <pc:sldMkLst>
          <pc:docMk/>
          <pc:sldMk cId="3757816959" sldId="375"/>
        </pc:sldMkLst>
        <pc:spChg chg="mod">
          <ac:chgData name="Gerjan de Ruiter" userId="5d7c516b-9dcd-41a8-99d3-54425d29895b" providerId="ADAL" clId="{83687001-6B21-470D-9000-F9C6BE4C748C}" dt="2022-04-11T06:21:03.700" v="211" actId="255"/>
          <ac:spMkLst>
            <pc:docMk/>
            <pc:sldMk cId="3757816959" sldId="375"/>
            <ac:spMk id="2" creationId="{0A7B4BFC-2FF0-41A4-AF42-FD8331169448}"/>
          </ac:spMkLst>
        </pc:spChg>
        <pc:spChg chg="mod">
          <ac:chgData name="Gerjan de Ruiter" userId="5d7c516b-9dcd-41a8-99d3-54425d29895b" providerId="ADAL" clId="{83687001-6B21-470D-9000-F9C6BE4C748C}" dt="2022-04-11T06:21:11.782" v="212" actId="14100"/>
          <ac:spMkLst>
            <pc:docMk/>
            <pc:sldMk cId="3757816959" sldId="375"/>
            <ac:spMk id="4" creationId="{4EF02BD4-BBFD-4BBF-84B8-0857A5D41CB9}"/>
          </ac:spMkLst>
        </pc:spChg>
        <pc:spChg chg="mod">
          <ac:chgData name="Gerjan de Ruiter" userId="5d7c516b-9dcd-41a8-99d3-54425d29895b" providerId="ADAL" clId="{83687001-6B21-470D-9000-F9C6BE4C748C}" dt="2022-04-11T06:21:19.965" v="217" actId="1076"/>
          <ac:spMkLst>
            <pc:docMk/>
            <pc:sldMk cId="3757816959" sldId="375"/>
            <ac:spMk id="6" creationId="{52519A5E-4BF7-426C-938A-9954F0B6147B}"/>
          </ac:spMkLst>
        </pc:spChg>
        <pc:picChg chg="add mod">
          <ac:chgData name="Gerjan de Ruiter" userId="5d7c516b-9dcd-41a8-99d3-54425d29895b" providerId="ADAL" clId="{83687001-6B21-470D-9000-F9C6BE4C748C}" dt="2022-04-11T06:21:21.622" v="218" actId="1076"/>
          <ac:picMkLst>
            <pc:docMk/>
            <pc:sldMk cId="3757816959" sldId="375"/>
            <ac:picMk id="7" creationId="{D2E90971-DE0F-4CDD-A69F-A0B9C52A93E0}"/>
          </ac:picMkLst>
        </pc:picChg>
        <pc:picChg chg="mod">
          <ac:chgData name="Gerjan de Ruiter" userId="5d7c516b-9dcd-41a8-99d3-54425d29895b" providerId="ADAL" clId="{83687001-6B21-470D-9000-F9C6BE4C748C}" dt="2022-04-11T06:21:17.328" v="216" actId="1076"/>
          <ac:picMkLst>
            <pc:docMk/>
            <pc:sldMk cId="3757816959" sldId="375"/>
            <ac:picMk id="8194" creationId="{D575A78D-951F-4D54-809D-7F4F7BF59A99}"/>
          </ac:picMkLst>
        </pc:picChg>
      </pc:sldChg>
      <pc:sldChg chg="modSp add mod">
        <pc:chgData name="Gerjan de Ruiter" userId="5d7c516b-9dcd-41a8-99d3-54425d29895b" providerId="ADAL" clId="{83687001-6B21-470D-9000-F9C6BE4C748C}" dt="2022-04-11T06:24:56.297" v="228" actId="255"/>
        <pc:sldMkLst>
          <pc:docMk/>
          <pc:sldMk cId="3951725838" sldId="376"/>
        </pc:sldMkLst>
        <pc:spChg chg="mod">
          <ac:chgData name="Gerjan de Ruiter" userId="5d7c516b-9dcd-41a8-99d3-54425d29895b" providerId="ADAL" clId="{83687001-6B21-470D-9000-F9C6BE4C748C}" dt="2022-04-11T06:24:56.297" v="228" actId="255"/>
          <ac:spMkLst>
            <pc:docMk/>
            <pc:sldMk cId="3951725838" sldId="376"/>
            <ac:spMk id="3" creationId="{9564A54B-9880-4C4D-B907-5AA612B7E5EB}"/>
          </ac:spMkLst>
        </pc:spChg>
      </pc:sldChg>
      <pc:sldChg chg="modSp add mod">
        <pc:chgData name="Gerjan de Ruiter" userId="5d7c516b-9dcd-41a8-99d3-54425d29895b" providerId="ADAL" clId="{83687001-6B21-470D-9000-F9C6BE4C748C}" dt="2022-04-11T08:01:09.757" v="263" actId="114"/>
        <pc:sldMkLst>
          <pc:docMk/>
          <pc:sldMk cId="2600309717" sldId="377"/>
        </pc:sldMkLst>
        <pc:spChg chg="mod">
          <ac:chgData name="Gerjan de Ruiter" userId="5d7c516b-9dcd-41a8-99d3-54425d29895b" providerId="ADAL" clId="{83687001-6B21-470D-9000-F9C6BE4C748C}" dt="2022-04-11T08:01:09.757" v="263" actId="114"/>
          <ac:spMkLst>
            <pc:docMk/>
            <pc:sldMk cId="2600309717" sldId="377"/>
            <ac:spMk id="2" creationId="{DDE4BC0D-6AA1-47EB-960C-4110A06E1155}"/>
          </ac:spMkLst>
        </pc:spChg>
        <pc:spChg chg="mod">
          <ac:chgData name="Gerjan de Ruiter" userId="5d7c516b-9dcd-41a8-99d3-54425d29895b" providerId="ADAL" clId="{83687001-6B21-470D-9000-F9C6BE4C748C}" dt="2022-04-11T08:00:38.261" v="262" actId="14100"/>
          <ac:spMkLst>
            <pc:docMk/>
            <pc:sldMk cId="2600309717" sldId="377"/>
            <ac:spMk id="3" creationId="{D1F63570-72AC-423A-B2E9-32FD4718DAE3}"/>
          </ac:spMkLst>
        </pc:spChg>
      </pc:sldChg>
      <pc:sldChg chg="add">
        <pc:chgData name="Gerjan de Ruiter" userId="5d7c516b-9dcd-41a8-99d3-54425d29895b" providerId="ADAL" clId="{83687001-6B21-470D-9000-F9C6BE4C748C}" dt="2022-04-11T08:41:32.504" v="264"/>
        <pc:sldMkLst>
          <pc:docMk/>
          <pc:sldMk cId="3877237832" sldId="378"/>
        </pc:sldMkLst>
      </pc:sldChg>
      <pc:sldChg chg="add">
        <pc:chgData name="Gerjan de Ruiter" userId="5d7c516b-9dcd-41a8-99d3-54425d29895b" providerId="ADAL" clId="{83687001-6B21-470D-9000-F9C6BE4C748C}" dt="2022-04-11T08:41:54.125" v="265"/>
        <pc:sldMkLst>
          <pc:docMk/>
          <pc:sldMk cId="4123816294" sldId="379"/>
        </pc:sldMkLst>
      </pc:sldChg>
      <pc:sldChg chg="addSp delSp modSp add mod">
        <pc:chgData name="Gerjan de Ruiter" userId="5d7c516b-9dcd-41a8-99d3-54425d29895b" providerId="ADAL" clId="{83687001-6B21-470D-9000-F9C6BE4C748C}" dt="2022-04-11T08:51:24.757" v="345" actId="1076"/>
        <pc:sldMkLst>
          <pc:docMk/>
          <pc:sldMk cId="3163816207" sldId="380"/>
        </pc:sldMkLst>
        <pc:spChg chg="add del mod">
          <ac:chgData name="Gerjan de Ruiter" userId="5d7c516b-9dcd-41a8-99d3-54425d29895b" providerId="ADAL" clId="{83687001-6B21-470D-9000-F9C6BE4C748C}" dt="2022-04-11T08:49:44.897" v="339"/>
          <ac:spMkLst>
            <pc:docMk/>
            <pc:sldMk cId="3163816207" sldId="380"/>
            <ac:spMk id="5" creationId="{65068ADC-EE91-4D5C-B6DE-7643D34185F2}"/>
          </ac:spMkLst>
        </pc:spChg>
        <pc:spChg chg="add del mod">
          <ac:chgData name="Gerjan de Ruiter" userId="5d7c516b-9dcd-41a8-99d3-54425d29895b" providerId="ADAL" clId="{83687001-6B21-470D-9000-F9C6BE4C748C}" dt="2022-04-11T08:51:23.291" v="344"/>
          <ac:spMkLst>
            <pc:docMk/>
            <pc:sldMk cId="3163816207" sldId="380"/>
            <ac:spMk id="10" creationId="{355672C8-E444-4968-9A5C-95D4FDCE4FDF}"/>
          </ac:spMkLst>
        </pc:spChg>
        <pc:picChg chg="add del mod">
          <ac:chgData name="Gerjan de Ruiter" userId="5d7c516b-9dcd-41a8-99d3-54425d29895b" providerId="ADAL" clId="{83687001-6B21-470D-9000-F9C6BE4C748C}" dt="2022-04-11T08:49:46.190" v="340" actId="478"/>
          <ac:picMkLst>
            <pc:docMk/>
            <pc:sldMk cId="3163816207" sldId="380"/>
            <ac:picMk id="3" creationId="{FCE75C61-711C-4576-A46D-E66A59A5B166}"/>
          </ac:picMkLst>
        </pc:picChg>
        <pc:picChg chg="add del mod">
          <ac:chgData name="Gerjan de Ruiter" userId="5d7c516b-9dcd-41a8-99d3-54425d29895b" providerId="ADAL" clId="{83687001-6B21-470D-9000-F9C6BE4C748C}" dt="2022-04-11T08:51:15.524" v="341" actId="478"/>
          <ac:picMkLst>
            <pc:docMk/>
            <pc:sldMk cId="3163816207" sldId="380"/>
            <ac:picMk id="9" creationId="{B3B63EC4-830D-40C3-A310-BDC4582FA589}"/>
          </ac:picMkLst>
        </pc:picChg>
        <pc:picChg chg="add mod">
          <ac:chgData name="Gerjan de Ruiter" userId="5d7c516b-9dcd-41a8-99d3-54425d29895b" providerId="ADAL" clId="{83687001-6B21-470D-9000-F9C6BE4C748C}" dt="2022-04-11T08:51:24.757" v="345" actId="1076"/>
          <ac:picMkLst>
            <pc:docMk/>
            <pc:sldMk cId="3163816207" sldId="380"/>
            <ac:picMk id="1026" creationId="{E832F470-BDC8-41A9-AEE5-E3D69B68ADFC}"/>
          </ac:picMkLst>
        </pc:picChg>
        <pc:picChg chg="del">
          <ac:chgData name="Gerjan de Ruiter" userId="5d7c516b-9dcd-41a8-99d3-54425d29895b" providerId="ADAL" clId="{83687001-6B21-470D-9000-F9C6BE4C748C}" dt="2022-04-11T08:49:39.329" v="338" actId="478"/>
          <ac:picMkLst>
            <pc:docMk/>
            <pc:sldMk cId="3163816207" sldId="380"/>
            <ac:picMk id="4098" creationId="{E83DD03D-ADB9-4B57-BDBD-9665382B45F2}"/>
          </ac:picMkLst>
        </pc:picChg>
      </pc:sldChg>
      <pc:sldChg chg="add ord">
        <pc:chgData name="Gerjan de Ruiter" userId="5d7c516b-9dcd-41a8-99d3-54425d29895b" providerId="ADAL" clId="{83687001-6B21-470D-9000-F9C6BE4C748C}" dt="2022-04-11T08:42:31.592" v="270"/>
        <pc:sldMkLst>
          <pc:docMk/>
          <pc:sldMk cId="1588993419" sldId="381"/>
        </pc:sldMkLst>
      </pc:sldChg>
      <pc:sldChg chg="add del">
        <pc:chgData name="Gerjan de Ruiter" userId="5d7c516b-9dcd-41a8-99d3-54425d29895b" providerId="ADAL" clId="{83687001-6B21-470D-9000-F9C6BE4C748C}" dt="2022-04-11T08:46:57.904" v="330" actId="47"/>
        <pc:sldMkLst>
          <pc:docMk/>
          <pc:sldMk cId="2657444725" sldId="382"/>
        </pc:sldMkLst>
      </pc:sldChg>
      <pc:sldChg chg="addSp delSp modSp new add del mod modClrScheme chgLayout">
        <pc:chgData name="Gerjan de Ruiter" userId="5d7c516b-9dcd-41a8-99d3-54425d29895b" providerId="ADAL" clId="{83687001-6B21-470D-9000-F9C6BE4C748C}" dt="2022-04-11T08:45:15.545" v="312" actId="47"/>
        <pc:sldMkLst>
          <pc:docMk/>
          <pc:sldMk cId="2031950415" sldId="383"/>
        </pc:sldMkLst>
        <pc:spChg chg="del">
          <ac:chgData name="Gerjan de Ruiter" userId="5d7c516b-9dcd-41a8-99d3-54425d29895b" providerId="ADAL" clId="{83687001-6B21-470D-9000-F9C6BE4C748C}" dt="2022-04-11T08:43:22.727" v="273" actId="26606"/>
          <ac:spMkLst>
            <pc:docMk/>
            <pc:sldMk cId="2031950415" sldId="383"/>
            <ac:spMk id="2" creationId="{E333A59E-2E90-4F52-990F-832931E1FBB6}"/>
          </ac:spMkLst>
        </pc:spChg>
        <pc:spChg chg="del">
          <ac:chgData name="Gerjan de Ruiter" userId="5d7c516b-9dcd-41a8-99d3-54425d29895b" providerId="ADAL" clId="{83687001-6B21-470D-9000-F9C6BE4C748C}" dt="2022-04-11T08:43:22.727" v="273" actId="26606"/>
          <ac:spMkLst>
            <pc:docMk/>
            <pc:sldMk cId="2031950415" sldId="383"/>
            <ac:spMk id="3" creationId="{B032229A-5900-4031-AF73-99A823CF9118}"/>
          </ac:spMkLst>
        </pc:spChg>
        <pc:spChg chg="del">
          <ac:chgData name="Gerjan de Ruiter" userId="5d7c516b-9dcd-41a8-99d3-54425d29895b" providerId="ADAL" clId="{83687001-6B21-470D-9000-F9C6BE4C748C}" dt="2022-04-11T08:43:14.258" v="272"/>
          <ac:spMkLst>
            <pc:docMk/>
            <pc:sldMk cId="2031950415" sldId="383"/>
            <ac:spMk id="4" creationId="{BAF8C649-C517-4618-A071-A23D6E8AA5B1}"/>
          </ac:spMkLst>
        </pc:spChg>
        <pc:spChg chg="del">
          <ac:chgData name="Gerjan de Ruiter" userId="5d7c516b-9dcd-41a8-99d3-54425d29895b" providerId="ADAL" clId="{83687001-6B21-470D-9000-F9C6BE4C748C}" dt="2022-04-11T08:43:22.727" v="273" actId="26606"/>
          <ac:spMkLst>
            <pc:docMk/>
            <pc:sldMk cId="2031950415" sldId="383"/>
            <ac:spMk id="5" creationId="{6DDAFC3D-3D77-4686-A3DF-28D0A71ED9BD}"/>
          </ac:spMkLst>
        </pc:spChg>
        <pc:spChg chg="add mod">
          <ac:chgData name="Gerjan de Ruiter" userId="5d7c516b-9dcd-41a8-99d3-54425d29895b" providerId="ADAL" clId="{83687001-6B21-470D-9000-F9C6BE4C748C}" dt="2022-04-11T08:43:30.915" v="306" actId="20577"/>
          <ac:spMkLst>
            <pc:docMk/>
            <pc:sldMk cId="2031950415" sldId="383"/>
            <ac:spMk id="11" creationId="{CD2993E5-A7FE-F2E7-ADA6-390AC371FCAE}"/>
          </ac:spMkLst>
        </pc:spChg>
        <pc:picChg chg="add mod">
          <ac:chgData name="Gerjan de Ruiter" userId="5d7c516b-9dcd-41a8-99d3-54425d29895b" providerId="ADAL" clId="{83687001-6B21-470D-9000-F9C6BE4C748C}" dt="2022-04-11T08:43:44.560" v="307" actId="1076"/>
          <ac:picMkLst>
            <pc:docMk/>
            <pc:sldMk cId="2031950415" sldId="383"/>
            <ac:picMk id="6" creationId="{38F8ACAA-B74C-4C25-99ED-880B37F9D22D}"/>
          </ac:picMkLst>
        </pc:picChg>
      </pc:sldChg>
      <pc:sldChg chg="add">
        <pc:chgData name="Gerjan de Ruiter" userId="5d7c516b-9dcd-41a8-99d3-54425d29895b" providerId="ADAL" clId="{83687001-6B21-470D-9000-F9C6BE4C748C}" dt="2022-04-11T08:44:43.494" v="308"/>
        <pc:sldMkLst>
          <pc:docMk/>
          <pc:sldMk cId="2614458710" sldId="384"/>
        </pc:sldMkLst>
      </pc:sldChg>
      <pc:sldChg chg="addSp delSp modSp add mod modAnim">
        <pc:chgData name="Gerjan de Ruiter" userId="5d7c516b-9dcd-41a8-99d3-54425d29895b" providerId="ADAL" clId="{83687001-6B21-470D-9000-F9C6BE4C748C}" dt="2022-04-11T08:54:37.109" v="349"/>
        <pc:sldMkLst>
          <pc:docMk/>
          <pc:sldMk cId="336983350" sldId="385"/>
        </pc:sldMkLst>
        <pc:spChg chg="add del mod">
          <ac:chgData name="Gerjan de Ruiter" userId="5d7c516b-9dcd-41a8-99d3-54425d29895b" providerId="ADAL" clId="{83687001-6B21-470D-9000-F9C6BE4C748C}" dt="2022-04-11T08:54:37.109" v="349"/>
          <ac:spMkLst>
            <pc:docMk/>
            <pc:sldMk cId="336983350" sldId="385"/>
            <ac:spMk id="2" creationId="{5E3252A7-6EC9-430A-AAC8-FA4B7E6D0095}"/>
          </ac:spMkLst>
        </pc:spChg>
        <pc:spChg chg="mod">
          <ac:chgData name="Gerjan de Ruiter" userId="5d7c516b-9dcd-41a8-99d3-54425d29895b" providerId="ADAL" clId="{83687001-6B21-470D-9000-F9C6BE4C748C}" dt="2022-04-11T08:46:13.545" v="320"/>
          <ac:spMkLst>
            <pc:docMk/>
            <pc:sldMk cId="336983350" sldId="385"/>
            <ac:spMk id="6" creationId="{DC0BA6E3-5261-4787-89B1-5579515F261F}"/>
          </ac:spMkLst>
        </pc:spChg>
        <pc:picChg chg="add mod">
          <ac:chgData name="Gerjan de Ruiter" userId="5d7c516b-9dcd-41a8-99d3-54425d29895b" providerId="ADAL" clId="{83687001-6B21-470D-9000-F9C6BE4C748C}" dt="2022-04-11T08:46:48.859" v="327" actId="1076"/>
          <ac:picMkLst>
            <pc:docMk/>
            <pc:sldMk cId="336983350" sldId="385"/>
            <ac:picMk id="5" creationId="{D3CB12F6-07A3-4C98-956E-A55DD55E09D0}"/>
          </ac:picMkLst>
        </pc:picChg>
        <pc:picChg chg="add mod">
          <ac:chgData name="Gerjan de Ruiter" userId="5d7c516b-9dcd-41a8-99d3-54425d29895b" providerId="ADAL" clId="{83687001-6B21-470D-9000-F9C6BE4C748C}" dt="2022-04-11T08:46:50.111" v="328" actId="1076"/>
          <ac:picMkLst>
            <pc:docMk/>
            <pc:sldMk cId="336983350" sldId="385"/>
            <ac:picMk id="7" creationId="{DA868A9C-F77A-4C9A-8E0C-8ACCA7135450}"/>
          </ac:picMkLst>
        </pc:picChg>
        <pc:picChg chg="add mod">
          <ac:chgData name="Gerjan de Ruiter" userId="5d7c516b-9dcd-41a8-99d3-54425d29895b" providerId="ADAL" clId="{83687001-6B21-470D-9000-F9C6BE4C748C}" dt="2022-04-11T08:54:37.109" v="349"/>
          <ac:picMkLst>
            <pc:docMk/>
            <pc:sldMk cId="336983350" sldId="385"/>
            <ac:picMk id="2050" creationId="{4DE7567A-66B2-4094-91EE-664D9D48FBC2}"/>
          </ac:picMkLst>
        </pc:picChg>
        <pc:picChg chg="del">
          <ac:chgData name="Gerjan de Ruiter" userId="5d7c516b-9dcd-41a8-99d3-54425d29895b" providerId="ADAL" clId="{83687001-6B21-470D-9000-F9C6BE4C748C}" dt="2022-04-11T08:54:30.030" v="346" actId="478"/>
          <ac:picMkLst>
            <pc:docMk/>
            <pc:sldMk cId="336983350" sldId="385"/>
            <ac:picMk id="4100" creationId="{7B5A8569-3AAF-4BAD-BCB5-67378B913B90}"/>
          </ac:picMkLst>
        </pc:picChg>
      </pc:sldChg>
      <pc:sldChg chg="modSp add del mod">
        <pc:chgData name="Gerjan de Ruiter" userId="5d7c516b-9dcd-41a8-99d3-54425d29895b" providerId="ADAL" clId="{83687001-6B21-470D-9000-F9C6BE4C748C}" dt="2022-04-11T08:45:16.857" v="314"/>
        <pc:sldMkLst>
          <pc:docMk/>
          <pc:sldMk cId="1353545693" sldId="385"/>
        </pc:sldMkLst>
        <pc:picChg chg="mod">
          <ac:chgData name="Gerjan de Ruiter" userId="5d7c516b-9dcd-41a8-99d3-54425d29895b" providerId="ADAL" clId="{83687001-6B21-470D-9000-F9C6BE4C748C}" dt="2022-04-11T08:45:15.858" v="313" actId="1076"/>
          <ac:picMkLst>
            <pc:docMk/>
            <pc:sldMk cId="1353545693" sldId="385"/>
            <ac:picMk id="3074" creationId="{8E9E85BE-7467-4080-99F3-24DDCC8B3211}"/>
          </ac:picMkLst>
        </pc:picChg>
      </pc:sldChg>
      <pc:sldChg chg="modSp add mod">
        <pc:chgData name="Gerjan de Ruiter" userId="5d7c516b-9dcd-41a8-99d3-54425d29895b" providerId="ADAL" clId="{83687001-6B21-470D-9000-F9C6BE4C748C}" dt="2022-04-11T08:48:25.342" v="334" actId="1076"/>
        <pc:sldMkLst>
          <pc:docMk/>
          <pc:sldMk cId="3748129898" sldId="386"/>
        </pc:sldMkLst>
        <pc:picChg chg="mod">
          <ac:chgData name="Gerjan de Ruiter" userId="5d7c516b-9dcd-41a8-99d3-54425d29895b" providerId="ADAL" clId="{83687001-6B21-470D-9000-F9C6BE4C748C}" dt="2022-04-11T08:48:25.342" v="334" actId="1076"/>
          <ac:picMkLst>
            <pc:docMk/>
            <pc:sldMk cId="3748129898" sldId="386"/>
            <ac:picMk id="5" creationId="{ED5500EB-E783-449A-9F43-81D17D22BE87}"/>
          </ac:picMkLst>
        </pc:picChg>
      </pc:sldChg>
    </pc:docChg>
  </pc:docChgLst>
  <pc:docChgLst>
    <pc:chgData name="Gerjan de Ruiter" userId="5d7c516b-9dcd-41a8-99d3-54425d29895b" providerId="ADAL" clId="{9BA2196B-1834-4DED-ABFF-F2AC8797F238}"/>
    <pc:docChg chg="undo custSel addSld modSld sldOrd delMainMaster">
      <pc:chgData name="Gerjan de Ruiter" userId="5d7c516b-9dcd-41a8-99d3-54425d29895b" providerId="ADAL" clId="{9BA2196B-1834-4DED-ABFF-F2AC8797F238}" dt="2022-04-04T07:59:36" v="2322" actId="26606"/>
      <pc:docMkLst>
        <pc:docMk/>
      </pc:docMkLst>
      <pc:sldChg chg="modSp add mod">
        <pc:chgData name="Gerjan de Ruiter" userId="5d7c516b-9dcd-41a8-99d3-54425d29895b" providerId="ADAL" clId="{9BA2196B-1834-4DED-ABFF-F2AC8797F238}" dt="2022-04-04T07:39:52.965" v="1165" actId="1076"/>
        <pc:sldMkLst>
          <pc:docMk/>
          <pc:sldMk cId="1455760885" sldId="257"/>
        </pc:sldMkLst>
        <pc:spChg chg="mod">
          <ac:chgData name="Gerjan de Ruiter" userId="5d7c516b-9dcd-41a8-99d3-54425d29895b" providerId="ADAL" clId="{9BA2196B-1834-4DED-ABFF-F2AC8797F238}" dt="2022-04-04T07:39:52.965" v="1165" actId="1076"/>
          <ac:spMkLst>
            <pc:docMk/>
            <pc:sldMk cId="1455760885" sldId="257"/>
            <ac:spMk id="5" creationId="{599893E1-B7DA-4988-AA10-5F62527FCEEE}"/>
          </ac:spMkLst>
        </pc:spChg>
      </pc:sldChg>
      <pc:sldChg chg="modSp add mod">
        <pc:chgData name="Gerjan de Ruiter" userId="5d7c516b-9dcd-41a8-99d3-54425d29895b" providerId="ADAL" clId="{9BA2196B-1834-4DED-ABFF-F2AC8797F238}" dt="2022-04-04T07:02:26.755" v="184" actId="20577"/>
        <pc:sldMkLst>
          <pc:docMk/>
          <pc:sldMk cId="3195118898" sldId="258"/>
        </pc:sldMkLst>
        <pc:graphicFrameChg chg="mod modGraphic">
          <ac:chgData name="Gerjan de Ruiter" userId="5d7c516b-9dcd-41a8-99d3-54425d29895b" providerId="ADAL" clId="{9BA2196B-1834-4DED-ABFF-F2AC8797F238}" dt="2022-04-04T07:02:26.755" v="184" actId="20577"/>
          <ac:graphicFrameMkLst>
            <pc:docMk/>
            <pc:sldMk cId="3195118898" sldId="258"/>
            <ac:graphicFrameMk id="14" creationId="{1E7CD952-A688-4B12-A548-B5859D856F86}"/>
          </ac:graphicFrameMkLst>
        </pc:graphicFrameChg>
      </pc:sldChg>
      <pc:sldChg chg="modSp add mod">
        <pc:chgData name="Gerjan de Ruiter" userId="5d7c516b-9dcd-41a8-99d3-54425d29895b" providerId="ADAL" clId="{9BA2196B-1834-4DED-ABFF-F2AC8797F238}" dt="2022-04-04T07:22:42.954" v="210" actId="12"/>
        <pc:sldMkLst>
          <pc:docMk/>
          <pc:sldMk cId="2168507585" sldId="356"/>
        </pc:sldMkLst>
        <pc:spChg chg="mod">
          <ac:chgData name="Gerjan de Ruiter" userId="5d7c516b-9dcd-41a8-99d3-54425d29895b" providerId="ADAL" clId="{9BA2196B-1834-4DED-ABFF-F2AC8797F238}" dt="2022-04-04T07:22:42.954" v="210" actId="12"/>
          <ac:spMkLst>
            <pc:docMk/>
            <pc:sldMk cId="2168507585" sldId="356"/>
            <ac:spMk id="3" creationId="{38833FBE-DB9E-48E1-ABF1-26F2FFC15F08}"/>
          </ac:spMkLst>
        </pc:spChg>
      </pc:sldChg>
      <pc:sldChg chg="addSp delSp modSp new mod modClrScheme chgLayout">
        <pc:chgData name="Gerjan de Ruiter" userId="5d7c516b-9dcd-41a8-99d3-54425d29895b" providerId="ADAL" clId="{9BA2196B-1834-4DED-ABFF-F2AC8797F238}" dt="2022-04-04T07:23:50.749" v="248" actId="1076"/>
        <pc:sldMkLst>
          <pc:docMk/>
          <pc:sldMk cId="4201225740" sldId="357"/>
        </pc:sldMkLst>
        <pc:spChg chg="del mod ord">
          <ac:chgData name="Gerjan de Ruiter" userId="5d7c516b-9dcd-41a8-99d3-54425d29895b" providerId="ADAL" clId="{9BA2196B-1834-4DED-ABFF-F2AC8797F238}" dt="2022-04-04T07:22:59.256" v="212" actId="700"/>
          <ac:spMkLst>
            <pc:docMk/>
            <pc:sldMk cId="4201225740" sldId="357"/>
            <ac:spMk id="2" creationId="{CD07F03C-96E3-4265-8279-431E009E3918}"/>
          </ac:spMkLst>
        </pc:spChg>
        <pc:spChg chg="del mod ord">
          <ac:chgData name="Gerjan de Ruiter" userId="5d7c516b-9dcd-41a8-99d3-54425d29895b" providerId="ADAL" clId="{9BA2196B-1834-4DED-ABFF-F2AC8797F238}" dt="2022-04-04T07:22:59.256" v="212" actId="700"/>
          <ac:spMkLst>
            <pc:docMk/>
            <pc:sldMk cId="4201225740" sldId="357"/>
            <ac:spMk id="3" creationId="{4DE3D0C1-FA88-4887-A966-51E8AE659488}"/>
          </ac:spMkLst>
        </pc:spChg>
        <pc:spChg chg="del mod ord">
          <ac:chgData name="Gerjan de Ruiter" userId="5d7c516b-9dcd-41a8-99d3-54425d29895b" providerId="ADAL" clId="{9BA2196B-1834-4DED-ABFF-F2AC8797F238}" dt="2022-04-04T07:22:59.256" v="212" actId="700"/>
          <ac:spMkLst>
            <pc:docMk/>
            <pc:sldMk cId="4201225740" sldId="357"/>
            <ac:spMk id="4" creationId="{E44E0E6E-20CB-412E-8870-8AD9C76DDB0A}"/>
          </ac:spMkLst>
        </pc:spChg>
        <pc:spChg chg="del">
          <ac:chgData name="Gerjan de Ruiter" userId="5d7c516b-9dcd-41a8-99d3-54425d29895b" providerId="ADAL" clId="{9BA2196B-1834-4DED-ABFF-F2AC8797F238}" dt="2022-04-04T07:22:59.256" v="212" actId="700"/>
          <ac:spMkLst>
            <pc:docMk/>
            <pc:sldMk cId="4201225740" sldId="357"/>
            <ac:spMk id="5" creationId="{3EB30BF2-7F96-478B-BEA1-CA7282F6D073}"/>
          </ac:spMkLst>
        </pc:spChg>
        <pc:spChg chg="add mod ord">
          <ac:chgData name="Gerjan de Ruiter" userId="5d7c516b-9dcd-41a8-99d3-54425d29895b" providerId="ADAL" clId="{9BA2196B-1834-4DED-ABFF-F2AC8797F238}" dt="2022-04-04T07:23:20.665" v="241" actId="122"/>
          <ac:spMkLst>
            <pc:docMk/>
            <pc:sldMk cId="4201225740" sldId="357"/>
            <ac:spMk id="6" creationId="{99D90624-24B4-443E-A4CA-39CF48FA30F9}"/>
          </ac:spMkLst>
        </pc:spChg>
        <pc:spChg chg="add del mod ord">
          <ac:chgData name="Gerjan de Ruiter" userId="5d7c516b-9dcd-41a8-99d3-54425d29895b" providerId="ADAL" clId="{9BA2196B-1834-4DED-ABFF-F2AC8797F238}" dt="2022-04-04T07:23:00.180" v="213"/>
          <ac:spMkLst>
            <pc:docMk/>
            <pc:sldMk cId="4201225740" sldId="357"/>
            <ac:spMk id="7" creationId="{2BA4BC51-EB09-40B1-B3CD-45CD72E7448D}"/>
          </ac:spMkLst>
        </pc:spChg>
        <pc:spChg chg="add del mod ord">
          <ac:chgData name="Gerjan de Ruiter" userId="5d7c516b-9dcd-41a8-99d3-54425d29895b" providerId="ADAL" clId="{9BA2196B-1834-4DED-ABFF-F2AC8797F238}" dt="2022-04-04T07:23:07.860" v="214"/>
          <ac:spMkLst>
            <pc:docMk/>
            <pc:sldMk cId="4201225740" sldId="357"/>
            <ac:spMk id="8" creationId="{6F68247C-ED81-486B-A2F8-65CF1C0BCC70}"/>
          </ac:spMkLst>
        </pc:spChg>
        <pc:picChg chg="add mod">
          <ac:chgData name="Gerjan de Ruiter" userId="5d7c516b-9dcd-41a8-99d3-54425d29895b" providerId="ADAL" clId="{9BA2196B-1834-4DED-ABFF-F2AC8797F238}" dt="2022-04-04T07:23:00.180" v="213"/>
          <ac:picMkLst>
            <pc:docMk/>
            <pc:sldMk cId="4201225740" sldId="357"/>
            <ac:picMk id="9" creationId="{A692EC82-5DB5-4119-9913-FCD10B93D998}"/>
          </ac:picMkLst>
        </pc:picChg>
        <pc:picChg chg="add mod">
          <ac:chgData name="Gerjan de Ruiter" userId="5d7c516b-9dcd-41a8-99d3-54425d29895b" providerId="ADAL" clId="{9BA2196B-1834-4DED-ABFF-F2AC8797F238}" dt="2022-04-04T07:23:50.749" v="248" actId="1076"/>
          <ac:picMkLst>
            <pc:docMk/>
            <pc:sldMk cId="4201225740" sldId="357"/>
            <ac:picMk id="10" creationId="{4CE2B951-72E5-4B7A-8FBB-1430F71187AB}"/>
          </ac:picMkLst>
        </pc:picChg>
        <pc:picChg chg="add mod">
          <ac:chgData name="Gerjan de Ruiter" userId="5d7c516b-9dcd-41a8-99d3-54425d29895b" providerId="ADAL" clId="{9BA2196B-1834-4DED-ABFF-F2AC8797F238}" dt="2022-04-04T07:23:49.607" v="247" actId="1076"/>
          <ac:picMkLst>
            <pc:docMk/>
            <pc:sldMk cId="4201225740" sldId="357"/>
            <ac:picMk id="11" creationId="{5303B58E-8C94-402C-AED1-BC74FB48E82E}"/>
          </ac:picMkLst>
        </pc:picChg>
      </pc:sldChg>
      <pc:sldChg chg="modSp add mod ord">
        <pc:chgData name="Gerjan de Ruiter" userId="5d7c516b-9dcd-41a8-99d3-54425d29895b" providerId="ADAL" clId="{9BA2196B-1834-4DED-ABFF-F2AC8797F238}" dt="2022-04-04T07:40:14.266" v="1173"/>
        <pc:sldMkLst>
          <pc:docMk/>
          <pc:sldMk cId="978930032" sldId="358"/>
        </pc:sldMkLst>
        <pc:spChg chg="mod">
          <ac:chgData name="Gerjan de Ruiter" userId="5d7c516b-9dcd-41a8-99d3-54425d29895b" providerId="ADAL" clId="{9BA2196B-1834-4DED-ABFF-F2AC8797F238}" dt="2022-04-04T07:38:30.123" v="1076" actId="20577"/>
          <ac:spMkLst>
            <pc:docMk/>
            <pc:sldMk cId="978930032" sldId="358"/>
            <ac:spMk id="3" creationId="{38833FBE-DB9E-48E1-ABF1-26F2FFC15F08}"/>
          </ac:spMkLst>
        </pc:spChg>
      </pc:sldChg>
      <pc:sldChg chg="modSp add mod ord modAnim">
        <pc:chgData name="Gerjan de Ruiter" userId="5d7c516b-9dcd-41a8-99d3-54425d29895b" providerId="ADAL" clId="{9BA2196B-1834-4DED-ABFF-F2AC8797F238}" dt="2022-04-04T07:40:19.745" v="1175"/>
        <pc:sldMkLst>
          <pc:docMk/>
          <pc:sldMk cId="381026987" sldId="359"/>
        </pc:sldMkLst>
        <pc:spChg chg="mod">
          <ac:chgData name="Gerjan de Ruiter" userId="5d7c516b-9dcd-41a8-99d3-54425d29895b" providerId="ADAL" clId="{9BA2196B-1834-4DED-ABFF-F2AC8797F238}" dt="2022-04-04T07:25:29.955" v="386" actId="20577"/>
          <ac:spMkLst>
            <pc:docMk/>
            <pc:sldMk cId="381026987" sldId="359"/>
            <ac:spMk id="2" creationId="{EA907553-9FC1-450F-8FBF-108C484E3D58}"/>
          </ac:spMkLst>
        </pc:spChg>
        <pc:spChg chg="mod">
          <ac:chgData name="Gerjan de Ruiter" userId="5d7c516b-9dcd-41a8-99d3-54425d29895b" providerId="ADAL" clId="{9BA2196B-1834-4DED-ABFF-F2AC8797F238}" dt="2022-04-04T07:36:54.703" v="762" actId="313"/>
          <ac:spMkLst>
            <pc:docMk/>
            <pc:sldMk cId="381026987" sldId="359"/>
            <ac:spMk id="3" creationId="{38833FBE-DB9E-48E1-ABF1-26F2FFC15F08}"/>
          </ac:spMkLst>
        </pc:spChg>
      </pc:sldChg>
      <pc:sldChg chg="modSp new mod">
        <pc:chgData name="Gerjan de Ruiter" userId="5d7c516b-9dcd-41a8-99d3-54425d29895b" providerId="ADAL" clId="{9BA2196B-1834-4DED-ABFF-F2AC8797F238}" dt="2022-04-04T07:40:06.744" v="1171" actId="404"/>
        <pc:sldMkLst>
          <pc:docMk/>
          <pc:sldMk cId="1479487967" sldId="360"/>
        </pc:sldMkLst>
        <pc:spChg chg="mod">
          <ac:chgData name="Gerjan de Ruiter" userId="5d7c516b-9dcd-41a8-99d3-54425d29895b" providerId="ADAL" clId="{9BA2196B-1834-4DED-ABFF-F2AC8797F238}" dt="2022-04-04T07:40:06.744" v="1171" actId="404"/>
          <ac:spMkLst>
            <pc:docMk/>
            <pc:sldMk cId="1479487967" sldId="360"/>
            <ac:spMk id="3" creationId="{90EC4449-A84B-46C9-9BC2-944F6A85D0E7}"/>
          </ac:spMkLst>
        </pc:spChg>
      </pc:sldChg>
      <pc:sldChg chg="modSp add mod">
        <pc:chgData name="Gerjan de Ruiter" userId="5d7c516b-9dcd-41a8-99d3-54425d29895b" providerId="ADAL" clId="{9BA2196B-1834-4DED-ABFF-F2AC8797F238}" dt="2022-04-04T07:40:31.184" v="1189" actId="20577"/>
        <pc:sldMkLst>
          <pc:docMk/>
          <pc:sldMk cId="2307546912" sldId="361"/>
        </pc:sldMkLst>
        <pc:spChg chg="mod">
          <ac:chgData name="Gerjan de Ruiter" userId="5d7c516b-9dcd-41a8-99d3-54425d29895b" providerId="ADAL" clId="{9BA2196B-1834-4DED-ABFF-F2AC8797F238}" dt="2022-04-04T07:40:31.184" v="1189" actId="20577"/>
          <ac:spMkLst>
            <pc:docMk/>
            <pc:sldMk cId="2307546912" sldId="361"/>
            <ac:spMk id="3" creationId="{90EC4449-A84B-46C9-9BC2-944F6A85D0E7}"/>
          </ac:spMkLst>
        </pc:spChg>
      </pc:sldChg>
      <pc:sldChg chg="modSp add mod">
        <pc:chgData name="Gerjan de Ruiter" userId="5d7c516b-9dcd-41a8-99d3-54425d29895b" providerId="ADAL" clId="{9BA2196B-1834-4DED-ABFF-F2AC8797F238}" dt="2022-04-04T07:41:02.409" v="1243" actId="20577"/>
        <pc:sldMkLst>
          <pc:docMk/>
          <pc:sldMk cId="3652960964" sldId="362"/>
        </pc:sldMkLst>
        <pc:spChg chg="mod">
          <ac:chgData name="Gerjan de Ruiter" userId="5d7c516b-9dcd-41a8-99d3-54425d29895b" providerId="ADAL" clId="{9BA2196B-1834-4DED-ABFF-F2AC8797F238}" dt="2022-04-04T07:41:02.409" v="1243" actId="20577"/>
          <ac:spMkLst>
            <pc:docMk/>
            <pc:sldMk cId="3652960964" sldId="362"/>
            <ac:spMk id="3" creationId="{90EC4449-A84B-46C9-9BC2-944F6A85D0E7}"/>
          </ac:spMkLst>
        </pc:spChg>
      </pc:sldChg>
      <pc:sldChg chg="modSp add mod">
        <pc:chgData name="Gerjan de Ruiter" userId="5d7c516b-9dcd-41a8-99d3-54425d29895b" providerId="ADAL" clId="{9BA2196B-1834-4DED-ABFF-F2AC8797F238}" dt="2022-04-04T07:40:59.167" v="1241" actId="20577"/>
        <pc:sldMkLst>
          <pc:docMk/>
          <pc:sldMk cId="3519432345" sldId="363"/>
        </pc:sldMkLst>
        <pc:spChg chg="mod">
          <ac:chgData name="Gerjan de Ruiter" userId="5d7c516b-9dcd-41a8-99d3-54425d29895b" providerId="ADAL" clId="{9BA2196B-1834-4DED-ABFF-F2AC8797F238}" dt="2022-04-04T07:40:59.167" v="1241" actId="20577"/>
          <ac:spMkLst>
            <pc:docMk/>
            <pc:sldMk cId="3519432345" sldId="363"/>
            <ac:spMk id="3" creationId="{90EC4449-A84B-46C9-9BC2-944F6A85D0E7}"/>
          </ac:spMkLst>
        </pc:spChg>
      </pc:sldChg>
      <pc:sldChg chg="addSp delSp modSp add mod modAnim modNotesTx">
        <pc:chgData name="Gerjan de Ruiter" userId="5d7c516b-9dcd-41a8-99d3-54425d29895b" providerId="ADAL" clId="{9BA2196B-1834-4DED-ABFF-F2AC8797F238}" dt="2022-04-04T07:47:37.016" v="1581" actId="20577"/>
        <pc:sldMkLst>
          <pc:docMk/>
          <pc:sldMk cId="2690981417" sldId="369"/>
        </pc:sldMkLst>
        <pc:spChg chg="mod">
          <ac:chgData name="Gerjan de Ruiter" userId="5d7c516b-9dcd-41a8-99d3-54425d29895b" providerId="ADAL" clId="{9BA2196B-1834-4DED-ABFF-F2AC8797F238}" dt="2022-04-04T07:41:24.319" v="1271" actId="20577"/>
          <ac:spMkLst>
            <pc:docMk/>
            <pc:sldMk cId="2690981417" sldId="369"/>
            <ac:spMk id="2" creationId="{55E2F82A-5AE6-4295-AAEF-28E4241F8E80}"/>
          </ac:spMkLst>
        </pc:spChg>
        <pc:spChg chg="mod">
          <ac:chgData name="Gerjan de Ruiter" userId="5d7c516b-9dcd-41a8-99d3-54425d29895b" providerId="ADAL" clId="{9BA2196B-1834-4DED-ABFF-F2AC8797F238}" dt="2022-04-04T07:45:00.287" v="1565" actId="20577"/>
          <ac:spMkLst>
            <pc:docMk/>
            <pc:sldMk cId="2690981417" sldId="369"/>
            <ac:spMk id="3" creationId="{61278466-77A9-4E4A-B6AE-EE96A9B9441B}"/>
          </ac:spMkLst>
        </pc:spChg>
        <pc:spChg chg="add del mod">
          <ac:chgData name="Gerjan de Ruiter" userId="5d7c516b-9dcd-41a8-99d3-54425d29895b" providerId="ADAL" clId="{9BA2196B-1834-4DED-ABFF-F2AC8797F238}" dt="2022-04-04T07:46:00.125" v="1566"/>
          <ac:spMkLst>
            <pc:docMk/>
            <pc:sldMk cId="2690981417" sldId="369"/>
            <ac:spMk id="4" creationId="{6916C4FA-C846-4A91-9BB5-DC7BDA90CD0D}"/>
          </ac:spMkLst>
        </pc:spChg>
        <pc:picChg chg="add mod">
          <ac:chgData name="Gerjan de Ruiter" userId="5d7c516b-9dcd-41a8-99d3-54425d29895b" providerId="ADAL" clId="{9BA2196B-1834-4DED-ABFF-F2AC8797F238}" dt="2022-04-04T07:46:23.921" v="1573" actId="1076"/>
          <ac:picMkLst>
            <pc:docMk/>
            <pc:sldMk cId="2690981417" sldId="369"/>
            <ac:picMk id="1026" creationId="{797BA2A2-CC6D-4138-9BAE-820F12D0A88A}"/>
          </ac:picMkLst>
        </pc:picChg>
        <pc:picChg chg="del">
          <ac:chgData name="Gerjan de Ruiter" userId="5d7c516b-9dcd-41a8-99d3-54425d29895b" providerId="ADAL" clId="{9BA2196B-1834-4DED-ABFF-F2AC8797F238}" dt="2022-04-04T07:41:29.161" v="1273" actId="478"/>
          <ac:picMkLst>
            <pc:docMk/>
            <pc:sldMk cId="2690981417" sldId="369"/>
            <ac:picMk id="2052" creationId="{3C99EB06-F50A-445E-AD15-1B34A841DF0C}"/>
          </ac:picMkLst>
        </pc:picChg>
      </pc:sldChg>
      <pc:sldChg chg="addSp delSp modSp new mod chgLayout modNotesTx">
        <pc:chgData name="Gerjan de Ruiter" userId="5d7c516b-9dcd-41a8-99d3-54425d29895b" providerId="ADAL" clId="{9BA2196B-1834-4DED-ABFF-F2AC8797F238}" dt="2022-04-04T07:50:15.063" v="1718" actId="1076"/>
        <pc:sldMkLst>
          <pc:docMk/>
          <pc:sldMk cId="3977132017" sldId="370"/>
        </pc:sldMkLst>
        <pc:spChg chg="del">
          <ac:chgData name="Gerjan de Ruiter" userId="5d7c516b-9dcd-41a8-99d3-54425d29895b" providerId="ADAL" clId="{9BA2196B-1834-4DED-ABFF-F2AC8797F238}" dt="2022-04-04T07:48:01.898" v="1583" actId="700"/>
          <ac:spMkLst>
            <pc:docMk/>
            <pc:sldMk cId="3977132017" sldId="370"/>
            <ac:spMk id="2" creationId="{7BF8D6F2-032C-4161-B3ED-CFEBA544662E}"/>
          </ac:spMkLst>
        </pc:spChg>
        <pc:spChg chg="del">
          <ac:chgData name="Gerjan de Ruiter" userId="5d7c516b-9dcd-41a8-99d3-54425d29895b" providerId="ADAL" clId="{9BA2196B-1834-4DED-ABFF-F2AC8797F238}" dt="2022-04-04T07:48:01.898" v="1583" actId="700"/>
          <ac:spMkLst>
            <pc:docMk/>
            <pc:sldMk cId="3977132017" sldId="370"/>
            <ac:spMk id="3" creationId="{30E165B5-2732-4350-9B42-9871D9B1CFDD}"/>
          </ac:spMkLst>
        </pc:spChg>
        <pc:spChg chg="del">
          <ac:chgData name="Gerjan de Ruiter" userId="5d7c516b-9dcd-41a8-99d3-54425d29895b" providerId="ADAL" clId="{9BA2196B-1834-4DED-ABFF-F2AC8797F238}" dt="2022-04-04T07:48:01.898" v="1583" actId="700"/>
          <ac:spMkLst>
            <pc:docMk/>
            <pc:sldMk cId="3977132017" sldId="370"/>
            <ac:spMk id="4" creationId="{4D19DAEF-C2CA-42FB-B2F2-40A49BF40770}"/>
          </ac:spMkLst>
        </pc:spChg>
        <pc:spChg chg="del">
          <ac:chgData name="Gerjan de Ruiter" userId="5d7c516b-9dcd-41a8-99d3-54425d29895b" providerId="ADAL" clId="{9BA2196B-1834-4DED-ABFF-F2AC8797F238}" dt="2022-04-04T07:48:01.898" v="1583" actId="700"/>
          <ac:spMkLst>
            <pc:docMk/>
            <pc:sldMk cId="3977132017" sldId="370"/>
            <ac:spMk id="5" creationId="{2EBBC862-DE04-4CD1-92F3-A0EAD498F4FB}"/>
          </ac:spMkLst>
        </pc:spChg>
        <pc:spChg chg="add mod ord">
          <ac:chgData name="Gerjan de Ruiter" userId="5d7c516b-9dcd-41a8-99d3-54425d29895b" providerId="ADAL" clId="{9BA2196B-1834-4DED-ABFF-F2AC8797F238}" dt="2022-04-04T07:48:05.149" v="1594" actId="20577"/>
          <ac:spMkLst>
            <pc:docMk/>
            <pc:sldMk cId="3977132017" sldId="370"/>
            <ac:spMk id="6" creationId="{9CF29029-0BD3-4FD4-8865-3901321B4435}"/>
          </ac:spMkLst>
        </pc:spChg>
        <pc:spChg chg="add mod ord">
          <ac:chgData name="Gerjan de Ruiter" userId="5d7c516b-9dcd-41a8-99d3-54425d29895b" providerId="ADAL" clId="{9BA2196B-1834-4DED-ABFF-F2AC8797F238}" dt="2022-04-04T07:48:56.086" v="1703" actId="403"/>
          <ac:spMkLst>
            <pc:docMk/>
            <pc:sldMk cId="3977132017" sldId="370"/>
            <ac:spMk id="7" creationId="{50D53606-B28F-4DA8-BDCA-8A25D199FFC6}"/>
          </ac:spMkLst>
        </pc:spChg>
        <pc:spChg chg="add del mod ord">
          <ac:chgData name="Gerjan de Ruiter" userId="5d7c516b-9dcd-41a8-99d3-54425d29895b" providerId="ADAL" clId="{9BA2196B-1834-4DED-ABFF-F2AC8797F238}" dt="2022-04-04T07:49:42.995" v="1707"/>
          <ac:spMkLst>
            <pc:docMk/>
            <pc:sldMk cId="3977132017" sldId="370"/>
            <ac:spMk id="8" creationId="{EDE322B7-0EA9-4BB4-9C2D-1296CACD29A6}"/>
          </ac:spMkLst>
        </pc:spChg>
        <pc:spChg chg="add mod ord">
          <ac:chgData name="Gerjan de Ruiter" userId="5d7c516b-9dcd-41a8-99d3-54425d29895b" providerId="ADAL" clId="{9BA2196B-1834-4DED-ABFF-F2AC8797F238}" dt="2022-04-04T07:48:01.898" v="1583" actId="700"/>
          <ac:spMkLst>
            <pc:docMk/>
            <pc:sldMk cId="3977132017" sldId="370"/>
            <ac:spMk id="9" creationId="{76B782EC-BF6A-41C5-9528-31BCA8505391}"/>
          </ac:spMkLst>
        </pc:spChg>
        <pc:spChg chg="add del mod">
          <ac:chgData name="Gerjan de Ruiter" userId="5d7c516b-9dcd-41a8-99d3-54425d29895b" providerId="ADAL" clId="{9BA2196B-1834-4DED-ABFF-F2AC8797F238}" dt="2022-04-04T07:50:01.888" v="1713"/>
          <ac:spMkLst>
            <pc:docMk/>
            <pc:sldMk cId="3977132017" sldId="370"/>
            <ac:spMk id="11" creationId="{E9976546-734B-4502-BFFE-1EE1C973736F}"/>
          </ac:spMkLst>
        </pc:spChg>
        <pc:picChg chg="add del mod">
          <ac:chgData name="Gerjan de Ruiter" userId="5d7c516b-9dcd-41a8-99d3-54425d29895b" providerId="ADAL" clId="{9BA2196B-1834-4DED-ABFF-F2AC8797F238}" dt="2022-04-04T07:49:13.060" v="1706"/>
          <ac:picMkLst>
            <pc:docMk/>
            <pc:sldMk cId="3977132017" sldId="370"/>
            <ac:picMk id="10" creationId="{2826F1A8-5EDD-47EF-88D6-1CF8C279C2D2}"/>
          </ac:picMkLst>
        </pc:picChg>
        <pc:picChg chg="add del mod">
          <ac:chgData name="Gerjan de Ruiter" userId="5d7c516b-9dcd-41a8-99d3-54425d29895b" providerId="ADAL" clId="{9BA2196B-1834-4DED-ABFF-F2AC8797F238}" dt="2022-04-04T07:49:58.776" v="1712" actId="478"/>
          <ac:picMkLst>
            <pc:docMk/>
            <pc:sldMk cId="3977132017" sldId="370"/>
            <ac:picMk id="2050" creationId="{0DCF0471-7902-45F6-820A-54C0DEE5EF9B}"/>
          </ac:picMkLst>
        </pc:picChg>
        <pc:picChg chg="add mod">
          <ac:chgData name="Gerjan de Ruiter" userId="5d7c516b-9dcd-41a8-99d3-54425d29895b" providerId="ADAL" clId="{9BA2196B-1834-4DED-ABFF-F2AC8797F238}" dt="2022-04-04T07:50:15.063" v="1718" actId="1076"/>
          <ac:picMkLst>
            <pc:docMk/>
            <pc:sldMk cId="3977132017" sldId="370"/>
            <ac:picMk id="2052" creationId="{F4DABE5A-0B33-4284-A22A-45BEDB8638A2}"/>
          </ac:picMkLst>
        </pc:picChg>
      </pc:sldChg>
      <pc:sldChg chg="addSp delSp modSp add mod modAnim">
        <pc:chgData name="Gerjan de Ruiter" userId="5d7c516b-9dcd-41a8-99d3-54425d29895b" providerId="ADAL" clId="{9BA2196B-1834-4DED-ABFF-F2AC8797F238}" dt="2022-04-04T07:53:44.735" v="2169" actId="1076"/>
        <pc:sldMkLst>
          <pc:docMk/>
          <pc:sldMk cId="474869063" sldId="371"/>
        </pc:sldMkLst>
        <pc:spChg chg="mod">
          <ac:chgData name="Gerjan de Ruiter" userId="5d7c516b-9dcd-41a8-99d3-54425d29895b" providerId="ADAL" clId="{9BA2196B-1834-4DED-ABFF-F2AC8797F238}" dt="2022-04-04T07:50:58.864" v="1805" actId="14100"/>
          <ac:spMkLst>
            <pc:docMk/>
            <pc:sldMk cId="474869063" sldId="371"/>
            <ac:spMk id="2" creationId="{55E2F82A-5AE6-4295-AAEF-28E4241F8E80}"/>
          </ac:spMkLst>
        </pc:spChg>
        <pc:spChg chg="mod">
          <ac:chgData name="Gerjan de Ruiter" userId="5d7c516b-9dcd-41a8-99d3-54425d29895b" providerId="ADAL" clId="{9BA2196B-1834-4DED-ABFF-F2AC8797F238}" dt="2022-04-04T07:52:52.871" v="2163" actId="20577"/>
          <ac:spMkLst>
            <pc:docMk/>
            <pc:sldMk cId="474869063" sldId="371"/>
            <ac:spMk id="3" creationId="{61278466-77A9-4E4A-B6AE-EE96A9B9441B}"/>
          </ac:spMkLst>
        </pc:spChg>
        <pc:spChg chg="add del mod">
          <ac:chgData name="Gerjan de Ruiter" userId="5d7c516b-9dcd-41a8-99d3-54425d29895b" providerId="ADAL" clId="{9BA2196B-1834-4DED-ABFF-F2AC8797F238}" dt="2022-04-04T07:53:40.959" v="2167"/>
          <ac:spMkLst>
            <pc:docMk/>
            <pc:sldMk cId="474869063" sldId="371"/>
            <ac:spMk id="4" creationId="{40F2C19A-8FB2-443D-BD85-6E8CF2972DB6}"/>
          </ac:spMkLst>
        </pc:spChg>
        <pc:picChg chg="del">
          <ac:chgData name="Gerjan de Ruiter" userId="5d7c516b-9dcd-41a8-99d3-54425d29895b" providerId="ADAL" clId="{9BA2196B-1834-4DED-ABFF-F2AC8797F238}" dt="2022-04-04T07:53:33.089" v="2164" actId="478"/>
          <ac:picMkLst>
            <pc:docMk/>
            <pc:sldMk cId="474869063" sldId="371"/>
            <ac:picMk id="1026" creationId="{797BA2A2-CC6D-4138-9BAE-820F12D0A88A}"/>
          </ac:picMkLst>
        </pc:picChg>
        <pc:picChg chg="add del">
          <ac:chgData name="Gerjan de Ruiter" userId="5d7c516b-9dcd-41a8-99d3-54425d29895b" providerId="ADAL" clId="{9BA2196B-1834-4DED-ABFF-F2AC8797F238}" dt="2022-04-04T07:53:39.387" v="2166"/>
          <ac:picMkLst>
            <pc:docMk/>
            <pc:sldMk cId="474869063" sldId="371"/>
            <ac:picMk id="3074" creationId="{B4BC7214-5245-462B-B776-A9742ED90955}"/>
          </ac:picMkLst>
        </pc:picChg>
        <pc:picChg chg="add mod">
          <ac:chgData name="Gerjan de Ruiter" userId="5d7c516b-9dcd-41a8-99d3-54425d29895b" providerId="ADAL" clId="{9BA2196B-1834-4DED-ABFF-F2AC8797F238}" dt="2022-04-04T07:53:44.735" v="2169" actId="1076"/>
          <ac:picMkLst>
            <pc:docMk/>
            <pc:sldMk cId="474869063" sldId="371"/>
            <ac:picMk id="3076" creationId="{F9958598-BA99-4A04-A4BA-4DC1F5E4BE32}"/>
          </ac:picMkLst>
        </pc:picChg>
      </pc:sldChg>
      <pc:sldChg chg="addSp delSp modSp new mod modClrScheme chgLayout">
        <pc:chgData name="Gerjan de Ruiter" userId="5d7c516b-9dcd-41a8-99d3-54425d29895b" providerId="ADAL" clId="{9BA2196B-1834-4DED-ABFF-F2AC8797F238}" dt="2022-04-04T07:58:52.225" v="2207" actId="478"/>
        <pc:sldMkLst>
          <pc:docMk/>
          <pc:sldMk cId="780114888" sldId="372"/>
        </pc:sldMkLst>
        <pc:spChg chg="del mod ord">
          <ac:chgData name="Gerjan de Ruiter" userId="5d7c516b-9dcd-41a8-99d3-54425d29895b" providerId="ADAL" clId="{9BA2196B-1834-4DED-ABFF-F2AC8797F238}" dt="2022-04-04T07:53:53.909" v="2171" actId="700"/>
          <ac:spMkLst>
            <pc:docMk/>
            <pc:sldMk cId="780114888" sldId="372"/>
            <ac:spMk id="2" creationId="{E2920B8F-091A-444E-8671-B1C21EA68FE3}"/>
          </ac:spMkLst>
        </pc:spChg>
        <pc:spChg chg="del mod ord">
          <ac:chgData name="Gerjan de Ruiter" userId="5d7c516b-9dcd-41a8-99d3-54425d29895b" providerId="ADAL" clId="{9BA2196B-1834-4DED-ABFF-F2AC8797F238}" dt="2022-04-04T07:53:53.909" v="2171" actId="700"/>
          <ac:spMkLst>
            <pc:docMk/>
            <pc:sldMk cId="780114888" sldId="372"/>
            <ac:spMk id="3" creationId="{8E629641-7C94-4611-B833-237FA0C15CA1}"/>
          </ac:spMkLst>
        </pc:spChg>
        <pc:spChg chg="add mod ord">
          <ac:chgData name="Gerjan de Ruiter" userId="5d7c516b-9dcd-41a8-99d3-54425d29895b" providerId="ADAL" clId="{9BA2196B-1834-4DED-ABFF-F2AC8797F238}" dt="2022-04-04T07:53:58.506" v="2188" actId="20577"/>
          <ac:spMkLst>
            <pc:docMk/>
            <pc:sldMk cId="780114888" sldId="372"/>
            <ac:spMk id="4" creationId="{8AB9081E-45A1-48B2-B44F-5E7B8ED75AD5}"/>
          </ac:spMkLst>
        </pc:spChg>
        <pc:spChg chg="add del mod ord">
          <ac:chgData name="Gerjan de Ruiter" userId="5d7c516b-9dcd-41a8-99d3-54425d29895b" providerId="ADAL" clId="{9BA2196B-1834-4DED-ABFF-F2AC8797F238}" dt="2022-04-04T07:58:52.225" v="2207" actId="478"/>
          <ac:spMkLst>
            <pc:docMk/>
            <pc:sldMk cId="780114888" sldId="372"/>
            <ac:spMk id="5" creationId="{693BFC56-38F8-40F6-9332-A7356478F920}"/>
          </ac:spMkLst>
        </pc:spChg>
        <pc:spChg chg="add del mod ord">
          <ac:chgData name="Gerjan de Ruiter" userId="5d7c516b-9dcd-41a8-99d3-54425d29895b" providerId="ADAL" clId="{9BA2196B-1834-4DED-ABFF-F2AC8797F238}" dt="2022-04-04T07:54:23.106" v="2198"/>
          <ac:spMkLst>
            <pc:docMk/>
            <pc:sldMk cId="780114888" sldId="372"/>
            <ac:spMk id="6" creationId="{4B07674F-8769-4554-92B9-F3767A92A0A4}"/>
          </ac:spMkLst>
        </pc:spChg>
        <pc:spChg chg="add mod ord">
          <ac:chgData name="Gerjan de Ruiter" userId="5d7c516b-9dcd-41a8-99d3-54425d29895b" providerId="ADAL" clId="{9BA2196B-1834-4DED-ABFF-F2AC8797F238}" dt="2022-04-04T07:53:53.909" v="2171" actId="700"/>
          <ac:spMkLst>
            <pc:docMk/>
            <pc:sldMk cId="780114888" sldId="372"/>
            <ac:spMk id="7" creationId="{FD3A8EDB-A6EC-4237-AFBB-CE999F0D9A37}"/>
          </ac:spMkLst>
        </pc:spChg>
        <pc:picChg chg="add mod">
          <ac:chgData name="Gerjan de Ruiter" userId="5d7c516b-9dcd-41a8-99d3-54425d29895b" providerId="ADAL" clId="{9BA2196B-1834-4DED-ABFF-F2AC8797F238}" dt="2022-04-04T07:54:42.159" v="2204" actId="1076"/>
          <ac:picMkLst>
            <pc:docMk/>
            <pc:sldMk cId="780114888" sldId="372"/>
            <ac:picMk id="4098" creationId="{96886AF5-2081-4C98-8779-7D1173FAE95E}"/>
          </ac:picMkLst>
        </pc:picChg>
      </pc:sldChg>
      <pc:sldChg chg="modSp add mod">
        <pc:chgData name="Gerjan de Ruiter" userId="5d7c516b-9dcd-41a8-99d3-54425d29895b" providerId="ADAL" clId="{9BA2196B-1834-4DED-ABFF-F2AC8797F238}" dt="2022-04-04T07:55:01.308" v="2206" actId="12"/>
        <pc:sldMkLst>
          <pc:docMk/>
          <pc:sldMk cId="3102462033" sldId="373"/>
        </pc:sldMkLst>
        <pc:spChg chg="mod">
          <ac:chgData name="Gerjan de Ruiter" userId="5d7c516b-9dcd-41a8-99d3-54425d29895b" providerId="ADAL" clId="{9BA2196B-1834-4DED-ABFF-F2AC8797F238}" dt="2022-04-04T07:55:01.308" v="2206" actId="12"/>
          <ac:spMkLst>
            <pc:docMk/>
            <pc:sldMk cId="3102462033" sldId="373"/>
            <ac:spMk id="3" creationId="{38833FBE-DB9E-48E1-ABF1-26F2FFC15F08}"/>
          </ac:spMkLst>
        </pc:spChg>
      </pc:sldChg>
      <pc:sldChg chg="addSp delSp modSp new mod modClrScheme chgLayout">
        <pc:chgData name="Gerjan de Ruiter" userId="5d7c516b-9dcd-41a8-99d3-54425d29895b" providerId="ADAL" clId="{9BA2196B-1834-4DED-ABFF-F2AC8797F238}" dt="2022-04-04T07:59:36" v="2322" actId="26606"/>
        <pc:sldMkLst>
          <pc:docMk/>
          <pc:sldMk cId="3299384863" sldId="374"/>
        </pc:sldMkLst>
        <pc:spChg chg="mod">
          <ac:chgData name="Gerjan de Ruiter" userId="5d7c516b-9dcd-41a8-99d3-54425d29895b" providerId="ADAL" clId="{9BA2196B-1834-4DED-ABFF-F2AC8797F238}" dt="2022-04-04T07:59:36" v="2322" actId="26606"/>
          <ac:spMkLst>
            <pc:docMk/>
            <pc:sldMk cId="3299384863" sldId="374"/>
            <ac:spMk id="2" creationId="{88530D22-7766-4E21-9648-30C717FAEA0E}"/>
          </ac:spMkLst>
        </pc:spChg>
        <pc:spChg chg="mod ord">
          <ac:chgData name="Gerjan de Ruiter" userId="5d7c516b-9dcd-41a8-99d3-54425d29895b" providerId="ADAL" clId="{9BA2196B-1834-4DED-ABFF-F2AC8797F238}" dt="2022-04-04T07:59:36" v="2322" actId="26606"/>
          <ac:spMkLst>
            <pc:docMk/>
            <pc:sldMk cId="3299384863" sldId="374"/>
            <ac:spMk id="3" creationId="{9C47059B-C057-4B57-A676-8AD0BD69CC79}"/>
          </ac:spMkLst>
        </pc:spChg>
        <pc:spChg chg="del">
          <ac:chgData name="Gerjan de Ruiter" userId="5d7c516b-9dcd-41a8-99d3-54425d29895b" providerId="ADAL" clId="{9BA2196B-1834-4DED-ABFF-F2AC8797F238}" dt="2022-04-04T07:59:30.780" v="2319"/>
          <ac:spMkLst>
            <pc:docMk/>
            <pc:sldMk cId="3299384863" sldId="374"/>
            <ac:spMk id="4" creationId="{0DB7932E-2B06-42E7-8B5C-4B348EEF8B98}"/>
          </ac:spMkLst>
        </pc:spChg>
        <pc:spChg chg="add del">
          <ac:chgData name="Gerjan de Ruiter" userId="5d7c516b-9dcd-41a8-99d3-54425d29895b" providerId="ADAL" clId="{9BA2196B-1834-4DED-ABFF-F2AC8797F238}" dt="2022-04-04T07:59:36" v="2322" actId="26606"/>
          <ac:spMkLst>
            <pc:docMk/>
            <pc:sldMk cId="3299384863" sldId="374"/>
            <ac:spMk id="5" creationId="{BA09AF6B-F220-4EB7-B3A2-C3E3D310FBDE}"/>
          </ac:spMkLst>
        </pc:spChg>
        <pc:picChg chg="add mod">
          <ac:chgData name="Gerjan de Ruiter" userId="5d7c516b-9dcd-41a8-99d3-54425d29895b" providerId="ADAL" clId="{9BA2196B-1834-4DED-ABFF-F2AC8797F238}" dt="2022-04-04T07:59:36" v="2322" actId="26606"/>
          <ac:picMkLst>
            <pc:docMk/>
            <pc:sldMk cId="3299384863" sldId="374"/>
            <ac:picMk id="5122" creationId="{69CC661E-0420-40A8-A283-B55B83D43A3C}"/>
          </ac:picMkLst>
        </pc:picChg>
      </pc:sldChg>
      <pc:sldMasterChg chg="del delSldLayout">
        <pc:chgData name="Gerjan de Ruiter" userId="5d7c516b-9dcd-41a8-99d3-54425d29895b" providerId="ADAL" clId="{9BA2196B-1834-4DED-ABFF-F2AC8797F238}" dt="2022-04-04T07:22:59.256" v="212" actId="700"/>
        <pc:sldMasterMkLst>
          <pc:docMk/>
          <pc:sldMasterMk cId="3779767938" sldId="2147483648"/>
        </pc:sldMasterMkLst>
        <pc:sldLayoutChg chg="del">
          <pc:chgData name="Gerjan de Ruiter" userId="5d7c516b-9dcd-41a8-99d3-54425d29895b" providerId="ADAL" clId="{9BA2196B-1834-4DED-ABFF-F2AC8797F238}" dt="2022-04-04T07:22:59.256" v="212" actId="700"/>
          <pc:sldLayoutMkLst>
            <pc:docMk/>
            <pc:sldMasterMk cId="3779767938" sldId="2147483648"/>
            <pc:sldLayoutMk cId="1949813940" sldId="2147483649"/>
          </pc:sldLayoutMkLst>
        </pc:sldLayoutChg>
        <pc:sldLayoutChg chg="del">
          <pc:chgData name="Gerjan de Ruiter" userId="5d7c516b-9dcd-41a8-99d3-54425d29895b" providerId="ADAL" clId="{9BA2196B-1834-4DED-ABFF-F2AC8797F238}" dt="2022-04-04T07:22:59.256" v="212" actId="700"/>
          <pc:sldLayoutMkLst>
            <pc:docMk/>
            <pc:sldMasterMk cId="3779767938" sldId="2147483648"/>
            <pc:sldLayoutMk cId="3119728455" sldId="2147483650"/>
          </pc:sldLayoutMkLst>
        </pc:sldLayoutChg>
        <pc:sldLayoutChg chg="del">
          <pc:chgData name="Gerjan de Ruiter" userId="5d7c516b-9dcd-41a8-99d3-54425d29895b" providerId="ADAL" clId="{9BA2196B-1834-4DED-ABFF-F2AC8797F238}" dt="2022-04-04T07:22:59.256" v="212" actId="700"/>
          <pc:sldLayoutMkLst>
            <pc:docMk/>
            <pc:sldMasterMk cId="3779767938" sldId="2147483648"/>
            <pc:sldLayoutMk cId="1606490102" sldId="2147483651"/>
          </pc:sldLayoutMkLst>
        </pc:sldLayoutChg>
        <pc:sldLayoutChg chg="del">
          <pc:chgData name="Gerjan de Ruiter" userId="5d7c516b-9dcd-41a8-99d3-54425d29895b" providerId="ADAL" clId="{9BA2196B-1834-4DED-ABFF-F2AC8797F238}" dt="2022-04-04T07:22:59.256" v="212" actId="700"/>
          <pc:sldLayoutMkLst>
            <pc:docMk/>
            <pc:sldMasterMk cId="3779767938" sldId="2147483648"/>
            <pc:sldLayoutMk cId="1844694546" sldId="2147483652"/>
          </pc:sldLayoutMkLst>
        </pc:sldLayoutChg>
        <pc:sldLayoutChg chg="del">
          <pc:chgData name="Gerjan de Ruiter" userId="5d7c516b-9dcd-41a8-99d3-54425d29895b" providerId="ADAL" clId="{9BA2196B-1834-4DED-ABFF-F2AC8797F238}" dt="2022-04-04T07:22:59.256" v="212" actId="700"/>
          <pc:sldLayoutMkLst>
            <pc:docMk/>
            <pc:sldMasterMk cId="3779767938" sldId="2147483648"/>
            <pc:sldLayoutMk cId="2008853162" sldId="2147483653"/>
          </pc:sldLayoutMkLst>
        </pc:sldLayoutChg>
        <pc:sldLayoutChg chg="del">
          <pc:chgData name="Gerjan de Ruiter" userId="5d7c516b-9dcd-41a8-99d3-54425d29895b" providerId="ADAL" clId="{9BA2196B-1834-4DED-ABFF-F2AC8797F238}" dt="2022-04-04T07:22:59.256" v="212" actId="700"/>
          <pc:sldLayoutMkLst>
            <pc:docMk/>
            <pc:sldMasterMk cId="3779767938" sldId="2147483648"/>
            <pc:sldLayoutMk cId="2245074437" sldId="2147483654"/>
          </pc:sldLayoutMkLst>
        </pc:sldLayoutChg>
        <pc:sldLayoutChg chg="del">
          <pc:chgData name="Gerjan de Ruiter" userId="5d7c516b-9dcd-41a8-99d3-54425d29895b" providerId="ADAL" clId="{9BA2196B-1834-4DED-ABFF-F2AC8797F238}" dt="2022-04-04T07:22:59.256" v="212" actId="700"/>
          <pc:sldLayoutMkLst>
            <pc:docMk/>
            <pc:sldMasterMk cId="3779767938" sldId="2147483648"/>
            <pc:sldLayoutMk cId="438205644" sldId="2147483655"/>
          </pc:sldLayoutMkLst>
        </pc:sldLayoutChg>
        <pc:sldLayoutChg chg="del">
          <pc:chgData name="Gerjan de Ruiter" userId="5d7c516b-9dcd-41a8-99d3-54425d29895b" providerId="ADAL" clId="{9BA2196B-1834-4DED-ABFF-F2AC8797F238}" dt="2022-04-04T07:22:59.256" v="212" actId="700"/>
          <pc:sldLayoutMkLst>
            <pc:docMk/>
            <pc:sldMasterMk cId="3779767938" sldId="2147483648"/>
            <pc:sldLayoutMk cId="1964069445" sldId="2147483656"/>
          </pc:sldLayoutMkLst>
        </pc:sldLayoutChg>
        <pc:sldLayoutChg chg="del">
          <pc:chgData name="Gerjan de Ruiter" userId="5d7c516b-9dcd-41a8-99d3-54425d29895b" providerId="ADAL" clId="{9BA2196B-1834-4DED-ABFF-F2AC8797F238}" dt="2022-04-04T07:22:59.256" v="212" actId="700"/>
          <pc:sldLayoutMkLst>
            <pc:docMk/>
            <pc:sldMasterMk cId="3779767938" sldId="2147483648"/>
            <pc:sldLayoutMk cId="141213157" sldId="2147483657"/>
          </pc:sldLayoutMkLst>
        </pc:sldLayoutChg>
        <pc:sldLayoutChg chg="del">
          <pc:chgData name="Gerjan de Ruiter" userId="5d7c516b-9dcd-41a8-99d3-54425d29895b" providerId="ADAL" clId="{9BA2196B-1834-4DED-ABFF-F2AC8797F238}" dt="2022-04-04T07:22:59.256" v="212" actId="700"/>
          <pc:sldLayoutMkLst>
            <pc:docMk/>
            <pc:sldMasterMk cId="3779767938" sldId="2147483648"/>
            <pc:sldLayoutMk cId="3872452909" sldId="2147483658"/>
          </pc:sldLayoutMkLst>
        </pc:sldLayoutChg>
        <pc:sldLayoutChg chg="del">
          <pc:chgData name="Gerjan de Ruiter" userId="5d7c516b-9dcd-41a8-99d3-54425d29895b" providerId="ADAL" clId="{9BA2196B-1834-4DED-ABFF-F2AC8797F238}" dt="2022-04-04T07:22:59.256" v="212" actId="700"/>
          <pc:sldLayoutMkLst>
            <pc:docMk/>
            <pc:sldMasterMk cId="3779767938" sldId="2147483648"/>
            <pc:sldLayoutMk cId="715270793"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413F19-5412-449A-937A-A8D0997DB5D3}" type="datetimeFigureOut">
              <a:rPr lang="nl-NL" smtClean="0"/>
              <a:t>11-4-2022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CBA49-2C10-45A7-BFF3-63CF47827AEF}" type="slidenum">
              <a:rPr lang="nl-NL" smtClean="0"/>
              <a:t>‹nr.›</a:t>
            </a:fld>
            <a:endParaRPr lang="nl-NL"/>
          </a:p>
        </p:txBody>
      </p:sp>
    </p:spTree>
    <p:extLst>
      <p:ext uri="{BB962C8B-B14F-4D97-AF65-F5344CB8AC3E}">
        <p14:creationId xmlns:p14="http://schemas.microsoft.com/office/powerpoint/2010/main" val="75086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nl.wikipedia.org/wiki/Sociale_psychologie"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nl.wikipedia.org/wiki/Gedra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nl.wikipedia.org/wiki/Koolstofdioxide" TargetMode="External"/><Relationship Id="rId3" Type="http://schemas.openxmlformats.org/officeDocument/2006/relationships/hyperlink" Target="https://nl.wikipedia.org/wiki/Milieu" TargetMode="External"/><Relationship Id="rId7" Type="http://schemas.openxmlformats.org/officeDocument/2006/relationships/hyperlink" Target="https://nl.wikipedia.org/wiki/Straling"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nl.wikipedia.org/wiki/Licht" TargetMode="External"/><Relationship Id="rId11" Type="http://schemas.openxmlformats.org/officeDocument/2006/relationships/hyperlink" Target="https://nl.wikipedia.org/wiki/Isotoop" TargetMode="External"/><Relationship Id="rId5" Type="http://schemas.openxmlformats.org/officeDocument/2006/relationships/hyperlink" Target="https://nl.wikipedia.org/wiki/Geluid" TargetMode="External"/><Relationship Id="rId10" Type="http://schemas.openxmlformats.org/officeDocument/2006/relationships/hyperlink" Target="https://nl.wikipedia.org/wiki/Kunststof" TargetMode="External"/><Relationship Id="rId4" Type="http://schemas.openxmlformats.org/officeDocument/2006/relationships/hyperlink" Target="https://nl.wikipedia.org/wiki/Samengestelde_stof" TargetMode="External"/><Relationship Id="rId9" Type="http://schemas.openxmlformats.org/officeDocument/2006/relationships/hyperlink" Target="https://nl.wikipedia.org/wiki/Fosfaa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7DCBA49-2C10-45A7-BFF3-63CF47827AEF}" type="slidenum">
              <a:rPr lang="nl-NL" smtClean="0"/>
              <a:t>5</a:t>
            </a:fld>
            <a:endParaRPr lang="nl-NL"/>
          </a:p>
        </p:txBody>
      </p:sp>
    </p:spTree>
    <p:extLst>
      <p:ext uri="{BB962C8B-B14F-4D97-AF65-F5344CB8AC3E}">
        <p14:creationId xmlns:p14="http://schemas.microsoft.com/office/powerpoint/2010/main" val="285092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dirty="0">
                <a:solidFill>
                  <a:srgbClr val="333333"/>
                </a:solidFill>
                <a:effectLst/>
                <a:latin typeface="Lato" panose="020F0502020204030203" pitchFamily="34" charset="0"/>
              </a:rPr>
              <a:t>De open vraag</a:t>
            </a:r>
          </a:p>
          <a:p>
            <a:pPr algn="l" fontAlgn="base"/>
            <a:r>
              <a:rPr lang="nl-NL" b="0" i="0" dirty="0">
                <a:solidFill>
                  <a:srgbClr val="666666"/>
                </a:solidFill>
                <a:effectLst/>
                <a:latin typeface="Lato" panose="020F0502020204030203" pitchFamily="34" charset="0"/>
              </a:rPr>
              <a:t>De open vraag wordt meestal gebruikt bij de start van een nieuw onderwerp in het gesprek en stimuleert tot nadenken over het onderwerp. De open vraag geeft de ander de ruimte om de hoeveelheid, aard en waarde van de informatie te bepalen. Dit maakt dat de open vraag dus ook inzicht geeft in wat de ander belangrijk vindt. De open vraag begint met één van de volgende woorden: “Hoe, Wat, Waarom of Welke, bijvoorbeeld: “Hoe heb je de klacht van de klant afgehandeld?’”, “Wat vind je van je nieuwe werkomgeving?”, “Waarom denk je dat de klant zo reageerde?”, “Welke tip heb je voor je nieuwe collega?”.</a:t>
            </a:r>
          </a:p>
          <a:p>
            <a:pPr algn="l" fontAlgn="base"/>
            <a:r>
              <a:rPr lang="nl-NL" b="0" i="0" dirty="0">
                <a:solidFill>
                  <a:srgbClr val="333333"/>
                </a:solidFill>
                <a:effectLst/>
                <a:latin typeface="Lato" panose="020F0502020204030203" pitchFamily="34" charset="0"/>
              </a:rPr>
              <a:t>De gesloten vraag</a:t>
            </a:r>
          </a:p>
          <a:p>
            <a:pPr algn="l" fontAlgn="base"/>
            <a:r>
              <a:rPr lang="nl-NL" b="0" i="0" dirty="0">
                <a:solidFill>
                  <a:srgbClr val="666666"/>
                </a:solidFill>
                <a:effectLst/>
                <a:latin typeface="Lato" panose="020F0502020204030203" pitchFamily="34" charset="0"/>
              </a:rPr>
              <a:t>Met een gesloten vraag ding de </a:t>
            </a:r>
            <a:r>
              <a:rPr lang="nl-NL" b="0" i="0" dirty="0" err="1">
                <a:solidFill>
                  <a:srgbClr val="666666"/>
                </a:solidFill>
                <a:effectLst/>
                <a:latin typeface="Lato" panose="020F0502020204030203" pitchFamily="34" charset="0"/>
              </a:rPr>
              <a:t>de</a:t>
            </a:r>
            <a:r>
              <a:rPr lang="nl-NL" b="0" i="0" dirty="0">
                <a:solidFill>
                  <a:srgbClr val="666666"/>
                </a:solidFill>
                <a:effectLst/>
                <a:latin typeface="Lato" panose="020F0502020204030203" pitchFamily="34" charset="0"/>
              </a:rPr>
              <a:t> ander tot een keuze: Wel of Niet, Ja of Nee. Een gesloten vraag begint altijd met een werkwoord: bijvoorbeeld: “Heb je </a:t>
            </a:r>
            <a:r>
              <a:rPr lang="nl-NL" b="0" i="0" dirty="0" err="1">
                <a:solidFill>
                  <a:srgbClr val="666666"/>
                </a:solidFill>
                <a:effectLst/>
                <a:latin typeface="Lato" panose="020F0502020204030203" pitchFamily="34" charset="0"/>
              </a:rPr>
              <a:t>gebeld?”,”Ben</a:t>
            </a:r>
            <a:r>
              <a:rPr lang="nl-NL" b="0" i="0" dirty="0">
                <a:solidFill>
                  <a:srgbClr val="666666"/>
                </a:solidFill>
                <a:effectLst/>
                <a:latin typeface="Lato" panose="020F0502020204030203" pitchFamily="34" charset="0"/>
              </a:rPr>
              <a:t> je er morgen?”, “Doe je mee?”,” Houd je het nog vol?”, etc.</a:t>
            </a:r>
          </a:p>
          <a:p>
            <a:pPr algn="l" fontAlgn="base"/>
            <a:r>
              <a:rPr lang="nl-NL" b="0" i="0" dirty="0">
                <a:solidFill>
                  <a:srgbClr val="333333"/>
                </a:solidFill>
                <a:effectLst/>
                <a:latin typeface="Lato" panose="020F0502020204030203" pitchFamily="34" charset="0"/>
              </a:rPr>
              <a:t>De gerichte vraag</a:t>
            </a:r>
          </a:p>
          <a:p>
            <a:pPr algn="l" fontAlgn="base"/>
            <a:r>
              <a:rPr lang="nl-NL" b="0" i="0" dirty="0">
                <a:solidFill>
                  <a:srgbClr val="666666"/>
                </a:solidFill>
                <a:effectLst/>
                <a:latin typeface="Lato" panose="020F0502020204030203" pitchFamily="34" charset="0"/>
              </a:rPr>
              <a:t>Een vraag die erg lijkt op de open vraag, maar daarentegen sturend is, is de gerichte vraag. Je opent een gesprek zelden met een gerichte vraag. Een gerichte vraag is er juist voor om specifiek inhoudelijke antwoord te krijgen. Dus is in principe meer een vervolgvraag. Je kunt gerichte vragen dus inzetten als je op efficiënte wijze informatie of gegevens van de ander wilt achterhalen. Maar ook om een discussie te vermijden en zelf voor als je iets wilt versnellen versnelling. Op de gerichte is in principe maar één feitelijk juist antwoord mogelijk. De antwoorden zijn dan ook over het algemeen vrij kort en begint één van de volgende woorden: Wie, Wat, Waar, Wanneer, Welke, Hoeveel of Hoelang. Dus bijvoorbeeld: “Wie heb je gebeld?”, “Wat kost je dat?”, “Waar ga je naar toe?”, “Wanneer heb je de klant gebeld?”, “Hoeveel mensen ga je bellen?”, “Hoelang denk je dit nog vol te houden?”.</a:t>
            </a:r>
          </a:p>
          <a:p>
            <a:pPr algn="l" fontAlgn="base"/>
            <a:r>
              <a:rPr lang="nl-NL" b="0" i="0" dirty="0">
                <a:solidFill>
                  <a:srgbClr val="333333"/>
                </a:solidFill>
                <a:effectLst/>
                <a:latin typeface="Lato" panose="020F0502020204030203" pitchFamily="34" charset="0"/>
              </a:rPr>
              <a:t>De reflecterende vraag</a:t>
            </a:r>
          </a:p>
          <a:p>
            <a:pPr algn="l" fontAlgn="base"/>
            <a:r>
              <a:rPr lang="nl-NL" b="0" i="0" dirty="0">
                <a:solidFill>
                  <a:srgbClr val="666666"/>
                </a:solidFill>
                <a:effectLst/>
                <a:latin typeface="Lato" panose="020F0502020204030203" pitchFamily="34" charset="0"/>
              </a:rPr>
              <a:t>Met de reflecterende vraag motiveer je de ander om dieper op de materie in te gaan. Bijvoorbeeld: Opmerking: “Ik heb moeite met mijn collega Mira.” Reflectie: “Waar heb je precies moeite mee?” Antwoord: “Dat ze niet naar me luistert.” Reactie: “Waar luistert ze niet naar?”, etc.</a:t>
            </a:r>
          </a:p>
          <a:p>
            <a:pPr algn="l" fontAlgn="base"/>
            <a:r>
              <a:rPr lang="nl-NL" b="0" i="0" dirty="0">
                <a:solidFill>
                  <a:srgbClr val="333333"/>
                </a:solidFill>
                <a:effectLst/>
                <a:latin typeface="Lato" panose="020F0502020204030203" pitchFamily="34" charset="0"/>
              </a:rPr>
              <a:t>De keuzevraag</a:t>
            </a:r>
          </a:p>
          <a:p>
            <a:pPr algn="l" fontAlgn="base"/>
            <a:r>
              <a:rPr lang="nl-NL" b="0" i="0" dirty="0">
                <a:solidFill>
                  <a:srgbClr val="666666"/>
                </a:solidFill>
                <a:effectLst/>
                <a:latin typeface="Lato" panose="020F0502020204030203" pitchFamily="34" charset="0"/>
              </a:rPr>
              <a:t>In de keuzevraag zitten de mogelijke antwoorden al besloten. Het nadeel van de keuzevraag is derhalve dat de ander weinig ruimte heeft omdat de vraag extreem gericht is en meer op manipulatie lijkt, dan een echte vraag, bijvoorbeeld; “Doe je het vandaag of morgen?”, “Doe je mee of niet?”, “Kan ik op je rekenen of niet?”</a:t>
            </a:r>
          </a:p>
          <a:p>
            <a:pPr algn="l" fontAlgn="base"/>
            <a:r>
              <a:rPr lang="nl-NL" b="0" i="0" dirty="0">
                <a:solidFill>
                  <a:srgbClr val="333333"/>
                </a:solidFill>
                <a:effectLst/>
                <a:latin typeface="Lato" panose="020F0502020204030203" pitchFamily="34" charset="0"/>
              </a:rPr>
              <a:t>De suggestieve vraag</a:t>
            </a:r>
          </a:p>
          <a:p>
            <a:pPr algn="l" fontAlgn="base"/>
            <a:r>
              <a:rPr lang="nl-NL" b="0" i="0" dirty="0">
                <a:solidFill>
                  <a:srgbClr val="666666"/>
                </a:solidFill>
                <a:effectLst/>
                <a:latin typeface="Lato" panose="020F0502020204030203" pitchFamily="34" charset="0"/>
              </a:rPr>
              <a:t>In de suggestieve vraag ligt jouw antwoord al besloten en wordt dus eerder gebruikt om de ander uit de tent te lokken, te manipuleren of om een bevestiging van jouw voorstel, opinie of oplossing te krijgen. Suggestieve vragen worden dus in coaching zelden of niet gebruikt, tenzij je de gecoachte er echt mee helpt. Voorbeelden zijn: “Je bent er morgen natuurlijk wel bij, hè?”, “Jij doet gewoon mee, hè?”, “Je stelt me toch niet teleur?”, etc.</a:t>
            </a:r>
          </a:p>
          <a:p>
            <a:pPr algn="l" fontAlgn="base"/>
            <a:r>
              <a:rPr lang="nl-NL" b="0" i="0" dirty="0">
                <a:solidFill>
                  <a:srgbClr val="333333"/>
                </a:solidFill>
                <a:effectLst/>
                <a:latin typeface="Lato" panose="020F0502020204030203" pitchFamily="34" charset="0"/>
              </a:rPr>
              <a:t>De retorische vraag</a:t>
            </a:r>
          </a:p>
          <a:p>
            <a:pPr algn="l" fontAlgn="base"/>
            <a:r>
              <a:rPr lang="nl-NL" b="0" i="0" dirty="0">
                <a:solidFill>
                  <a:srgbClr val="666666"/>
                </a:solidFill>
                <a:effectLst/>
                <a:latin typeface="Lato" panose="020F0502020204030203" pitchFamily="34" charset="0"/>
              </a:rPr>
              <a:t>Een retorische vraag is niet echt een vraag, Het is een bewering in de vorm van een vraag. Er wordt dan ook geen antwoord op verwacht. De retorische vraag kan zowel stimulerend werken, als verzet oproepen. Voorbeeld: “Ben je niet apetrots op jezelf? of “Je doet toch ook mee?”.</a:t>
            </a:r>
            <a:br>
              <a:rPr lang="nl-NL" b="0" i="0" dirty="0">
                <a:solidFill>
                  <a:srgbClr val="666666"/>
                </a:solidFill>
                <a:effectLst/>
                <a:latin typeface="Lato" panose="020F0502020204030203" pitchFamily="34" charset="0"/>
              </a:rPr>
            </a:br>
            <a:r>
              <a:rPr lang="nl-NL" b="0" i="0" dirty="0">
                <a:solidFill>
                  <a:srgbClr val="666666"/>
                </a:solidFill>
                <a:effectLst/>
                <a:latin typeface="Lato" panose="020F0502020204030203" pitchFamily="34" charset="0"/>
              </a:rPr>
              <a:t>Een variant van de retorische vraag is de hypothetische vraag. Het is een vraag waarin een aanname zit verborgen, Bijvoorbeeld: “Heb je alweer pauze genomen?”</a:t>
            </a:r>
          </a:p>
          <a:p>
            <a:endParaRPr lang="nl-NL" dirty="0"/>
          </a:p>
        </p:txBody>
      </p:sp>
      <p:sp>
        <p:nvSpPr>
          <p:cNvPr id="4" name="Tijdelijke aanduiding voor dianummer 3"/>
          <p:cNvSpPr>
            <a:spLocks noGrp="1"/>
          </p:cNvSpPr>
          <p:nvPr>
            <p:ph type="sldNum" sz="quarter" idx="5"/>
          </p:nvPr>
        </p:nvSpPr>
        <p:spPr/>
        <p:txBody>
          <a:bodyPr/>
          <a:lstStyle/>
          <a:p>
            <a:fld id="{A7DCBA49-2C10-45A7-BFF3-63CF47827AEF}" type="slidenum">
              <a:rPr lang="nl-NL" smtClean="0"/>
              <a:t>16</a:t>
            </a:fld>
            <a:endParaRPr lang="nl-NL"/>
          </a:p>
        </p:txBody>
      </p:sp>
    </p:spTree>
    <p:extLst>
      <p:ext uri="{BB962C8B-B14F-4D97-AF65-F5344CB8AC3E}">
        <p14:creationId xmlns:p14="http://schemas.microsoft.com/office/powerpoint/2010/main" val="2085082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7DCBA49-2C10-45A7-BFF3-63CF47827AEF}" type="slidenum">
              <a:rPr lang="nl-NL" smtClean="0"/>
              <a:t>17</a:t>
            </a:fld>
            <a:endParaRPr lang="nl-NL"/>
          </a:p>
        </p:txBody>
      </p:sp>
    </p:spTree>
    <p:extLst>
      <p:ext uri="{BB962C8B-B14F-4D97-AF65-F5344CB8AC3E}">
        <p14:creationId xmlns:p14="http://schemas.microsoft.com/office/powerpoint/2010/main" val="1740132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Attitude is een ander woord voor houding.</a:t>
            </a:r>
          </a:p>
          <a:p>
            <a:endParaRPr lang="nl-NL" dirty="0"/>
          </a:p>
        </p:txBody>
      </p:sp>
      <p:sp>
        <p:nvSpPr>
          <p:cNvPr id="4" name="Tijdelijke aanduiding voor dianummer 3"/>
          <p:cNvSpPr>
            <a:spLocks noGrp="1"/>
          </p:cNvSpPr>
          <p:nvPr>
            <p:ph type="sldNum" sz="quarter" idx="5"/>
          </p:nvPr>
        </p:nvSpPr>
        <p:spPr/>
        <p:txBody>
          <a:bodyPr/>
          <a:lstStyle/>
          <a:p>
            <a:fld id="{56151DA8-C8D2-4370-A3E5-0A9C1AE3B9F3}" type="slidenum">
              <a:rPr lang="nl-NL" smtClean="0"/>
              <a:t>18</a:t>
            </a:fld>
            <a:endParaRPr lang="nl-NL"/>
          </a:p>
        </p:txBody>
      </p:sp>
    </p:spTree>
    <p:extLst>
      <p:ext uri="{BB962C8B-B14F-4D97-AF65-F5344CB8AC3E}">
        <p14:creationId xmlns:p14="http://schemas.microsoft.com/office/powerpoint/2010/main" val="3930267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Attitude = houding</a:t>
            </a:r>
          </a:p>
          <a:p>
            <a:endParaRPr lang="nl-NL" dirty="0"/>
          </a:p>
          <a:p>
            <a:r>
              <a:rPr lang="nl-NL" dirty="0"/>
              <a:t>GEDRAG VERANDEREN </a:t>
            </a:r>
          </a:p>
          <a:p>
            <a:r>
              <a:rPr lang="nl-NL" dirty="0"/>
              <a:t>Vanuit de gedragspsychologie is helder dat mensen geen rationale wezens zijn, die simpelweg met  financiële prikkels te motiveren zijn om zich anders te gedragen. Gedrag wordt ook gestuurd door bijvoorbeeld gewoonten, emoties en de sociale omgeving en is daardoor lastig te veranderen. Wanneer zijn mensen wél bereid hun gedrag rondom duurzaamheid te veranderen? En hoe bevorder je dit? </a:t>
            </a:r>
          </a:p>
          <a:p>
            <a:endParaRPr lang="nl-NL" dirty="0"/>
          </a:p>
        </p:txBody>
      </p:sp>
      <p:sp>
        <p:nvSpPr>
          <p:cNvPr id="4" name="Tijdelijke aanduiding voor dianummer 3"/>
          <p:cNvSpPr>
            <a:spLocks noGrp="1"/>
          </p:cNvSpPr>
          <p:nvPr>
            <p:ph type="sldNum" sz="quarter" idx="5"/>
          </p:nvPr>
        </p:nvSpPr>
        <p:spPr/>
        <p:txBody>
          <a:bodyPr/>
          <a:lstStyle/>
          <a:p>
            <a:fld id="{2A688784-31D7-4ED9-B527-50265386C9BF}" type="slidenum">
              <a:rPr lang="nl-NL" smtClean="0"/>
              <a:t>19</a:t>
            </a:fld>
            <a:endParaRPr lang="nl-NL"/>
          </a:p>
        </p:txBody>
      </p:sp>
    </p:spTree>
    <p:extLst>
      <p:ext uri="{BB962C8B-B14F-4D97-AF65-F5344CB8AC3E}">
        <p14:creationId xmlns:p14="http://schemas.microsoft.com/office/powerpoint/2010/main" val="3271177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100" b="0" i="0" dirty="0">
                <a:solidFill>
                  <a:schemeClr val="tx1"/>
                </a:solidFill>
                <a:effectLst/>
                <a:latin typeface="Arial" panose="020B0604020202020204" pitchFamily="34" charset="0"/>
              </a:rPr>
              <a:t>De </a:t>
            </a:r>
            <a:r>
              <a:rPr lang="nl-NL" sz="1100" b="1" i="0" dirty="0">
                <a:solidFill>
                  <a:schemeClr val="tx1"/>
                </a:solidFill>
                <a:effectLst/>
                <a:latin typeface="Arial" panose="020B0604020202020204" pitchFamily="34" charset="0"/>
              </a:rPr>
              <a:t>attributietheorie</a:t>
            </a:r>
            <a:r>
              <a:rPr lang="nl-NL" sz="1100" b="0" i="0" dirty="0">
                <a:solidFill>
                  <a:schemeClr val="tx1"/>
                </a:solidFill>
                <a:effectLst/>
                <a:latin typeface="Arial" panose="020B0604020202020204" pitchFamily="34" charset="0"/>
              </a:rPr>
              <a:t> is een theorie uit de </a:t>
            </a:r>
            <a:r>
              <a:rPr lang="nl-NL" sz="1100" b="0" i="0" u="none" strike="noStrike" dirty="0">
                <a:solidFill>
                  <a:schemeClr val="tx1"/>
                </a:solidFill>
                <a:effectLst/>
                <a:latin typeface="Arial" panose="020B0604020202020204" pitchFamily="34" charset="0"/>
                <a:hlinkClick r:id="rId3" tooltip="Sociale psychologie">
                  <a:extLst>
                    <a:ext uri="{A12FA001-AC4F-418D-AE19-62706E023703}">
                      <ahyp:hlinkClr xmlns:ahyp="http://schemas.microsoft.com/office/drawing/2018/hyperlinkcolor" val="tx"/>
                    </a:ext>
                  </a:extLst>
                </a:hlinkClick>
              </a:rPr>
              <a:t>sociale psychologie</a:t>
            </a:r>
            <a:r>
              <a:rPr lang="nl-NL" sz="1100" b="0" i="0" dirty="0">
                <a:solidFill>
                  <a:schemeClr val="tx1"/>
                </a:solidFill>
                <a:effectLst/>
                <a:latin typeface="Arial" panose="020B0604020202020204" pitchFamily="34" charset="0"/>
              </a:rPr>
              <a:t> die de wijze waarop mensen het </a:t>
            </a:r>
            <a:r>
              <a:rPr lang="nl-NL" sz="1100" b="0" i="0" u="none" strike="noStrike" dirty="0">
                <a:solidFill>
                  <a:schemeClr val="tx1"/>
                </a:solidFill>
                <a:effectLst/>
                <a:latin typeface="Arial" panose="020B0604020202020204" pitchFamily="34" charset="0"/>
                <a:hlinkClick r:id="rId4" tooltip="Gedrag">
                  <a:extLst>
                    <a:ext uri="{A12FA001-AC4F-418D-AE19-62706E023703}">
                      <ahyp:hlinkClr xmlns:ahyp="http://schemas.microsoft.com/office/drawing/2018/hyperlinkcolor" val="tx"/>
                    </a:ext>
                  </a:extLst>
                </a:hlinkClick>
              </a:rPr>
              <a:t>gedrag</a:t>
            </a:r>
            <a:r>
              <a:rPr lang="nl-NL" sz="1100" b="0" i="0" dirty="0">
                <a:solidFill>
                  <a:schemeClr val="tx1"/>
                </a:solidFill>
                <a:effectLst/>
                <a:latin typeface="Arial" panose="020B0604020202020204" pitchFamily="34" charset="0"/>
              </a:rPr>
              <a:t> van zichzelf en van anderen verklaren in termen van oorzaak en gevolg, en hoe dit van invloed is op hun motivatie, wil begrijpen. De theorie verdeelt de manier waarop mensen attribueren (dat wil zeggen oorzaken toekennen) in twee typen:</a:t>
            </a:r>
          </a:p>
          <a:p>
            <a:pPr marL="171450" indent="-171450" algn="l">
              <a:buFont typeface="Arial" panose="020B0604020202020204" pitchFamily="34" charset="0"/>
              <a:buChar char="•"/>
            </a:pPr>
            <a:r>
              <a:rPr lang="nl-NL" sz="1100" b="0" i="0" dirty="0">
                <a:solidFill>
                  <a:schemeClr val="tx1"/>
                </a:solidFill>
                <a:effectLst/>
                <a:latin typeface="Arial" panose="020B0604020202020204" pitchFamily="34" charset="0"/>
              </a:rPr>
              <a:t>Van externe attributie is sprake als oorzaken worden gezien als liggend buiten de betrokkene.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b="0" i="0" dirty="0">
                <a:solidFill>
                  <a:schemeClr val="tx1"/>
                </a:solidFill>
                <a:effectLst/>
                <a:latin typeface="Arial" panose="020B0604020202020204" pitchFamily="34" charset="0"/>
              </a:rPr>
              <a:t>Wanneer iemand zakt voor een examen dan is de uitspraak “dat komt doordat de verwarming zo hoog stond dat ik me niet kon concentreren” een voorbeeld van externe attributie;</a:t>
            </a:r>
          </a:p>
          <a:p>
            <a:pPr marL="0" indent="0" algn="l">
              <a:buFont typeface="Arial" panose="020B0604020202020204" pitchFamily="34" charset="0"/>
              <a:buNone/>
            </a:pPr>
            <a:endParaRPr lang="nl-NL" sz="1100" b="0" i="0" dirty="0">
              <a:solidFill>
                <a:schemeClr val="tx1"/>
              </a:solidFill>
              <a:effectLst/>
              <a:latin typeface="Arial" panose="020B0604020202020204" pitchFamily="34" charset="0"/>
            </a:endParaRPr>
          </a:p>
          <a:p>
            <a:pPr marL="171450" indent="-171450" algn="l">
              <a:buFont typeface="Arial" panose="020B0604020202020204" pitchFamily="34" charset="0"/>
              <a:buChar char="•"/>
            </a:pPr>
            <a:endParaRPr lang="nl-NL" sz="1100" b="0" i="0" dirty="0">
              <a:solidFill>
                <a:schemeClr val="tx1"/>
              </a:solidFill>
              <a:effectLst/>
              <a:latin typeface="Arial" panose="020B0604020202020204" pitchFamily="34" charset="0"/>
            </a:endParaRPr>
          </a:p>
          <a:p>
            <a:pPr marL="171450" indent="-171450" algn="l">
              <a:buFont typeface="Arial" panose="020B0604020202020204" pitchFamily="34" charset="0"/>
              <a:buChar char="•"/>
            </a:pPr>
            <a:r>
              <a:rPr lang="nl-NL" sz="1100" b="0" i="0" dirty="0">
                <a:solidFill>
                  <a:schemeClr val="tx1"/>
                </a:solidFill>
                <a:effectLst/>
                <a:latin typeface="Arial" panose="020B0604020202020204" pitchFamily="34" charset="0"/>
              </a:rPr>
              <a:t>Van interne attributie is sprake als oorzaken worden gezien als liggend binnen de betrokkene. </a:t>
            </a:r>
          </a:p>
          <a:p>
            <a:pPr marL="0" indent="0" algn="l">
              <a:buFont typeface="Arial" panose="020B0604020202020204" pitchFamily="34" charset="0"/>
              <a:buNone/>
            </a:pPr>
            <a:r>
              <a:rPr lang="nl-NL" sz="1200" b="0" i="0" dirty="0">
                <a:solidFill>
                  <a:schemeClr val="tx1"/>
                </a:solidFill>
                <a:effectLst/>
                <a:latin typeface="Arial" panose="020B0604020202020204" pitchFamily="34" charset="0"/>
              </a:rPr>
              <a:t>Wanneer iemand zakt voor een examen dan is de uitspraak “dat komt doordat ik te dom ben voor dit examen” een voorbeeld van interne attributie.</a:t>
            </a:r>
          </a:p>
          <a:p>
            <a:endParaRPr lang="nl-NL" dirty="0"/>
          </a:p>
          <a:p>
            <a:r>
              <a:rPr lang="nl-NL" dirty="0"/>
              <a:t>Kenmerkende – vertoond de persoon dit gedrag vaker? Dan is het waarschijnlijk door een externe factor</a:t>
            </a:r>
          </a:p>
          <a:p>
            <a:endParaRPr lang="nl-NL" dirty="0"/>
          </a:p>
          <a:p>
            <a:endParaRPr lang="nl-NL" dirty="0"/>
          </a:p>
          <a:p>
            <a:r>
              <a:rPr lang="nl-NL" dirty="0"/>
              <a:t>Consensus – Wordt het gedrag door iedereen vertoont? Is het waarschijnlijk een externe </a:t>
            </a:r>
            <a:r>
              <a:rPr lang="nl-NL" dirty="0" err="1"/>
              <a:t>facor</a:t>
            </a:r>
            <a:endParaRPr lang="nl-NL" dirty="0"/>
          </a:p>
          <a:p>
            <a:endParaRPr lang="nl-NL" dirty="0"/>
          </a:p>
          <a:p>
            <a:r>
              <a:rPr lang="nl-NL" dirty="0"/>
              <a:t>Consistentie – altijd op dezelfde manier reageren is gedrag intern</a:t>
            </a:r>
          </a:p>
        </p:txBody>
      </p:sp>
      <p:sp>
        <p:nvSpPr>
          <p:cNvPr id="4" name="Tijdelijke aanduiding voor dianummer 3"/>
          <p:cNvSpPr>
            <a:spLocks noGrp="1"/>
          </p:cNvSpPr>
          <p:nvPr>
            <p:ph type="sldNum" sz="quarter" idx="5"/>
          </p:nvPr>
        </p:nvSpPr>
        <p:spPr/>
        <p:txBody>
          <a:bodyPr/>
          <a:lstStyle/>
          <a:p>
            <a:fld id="{56151DA8-C8D2-4370-A3E5-0A9C1AE3B9F3}" type="slidenum">
              <a:rPr lang="nl-NL" smtClean="0"/>
              <a:t>20</a:t>
            </a:fld>
            <a:endParaRPr lang="nl-NL"/>
          </a:p>
        </p:txBody>
      </p:sp>
    </p:spTree>
    <p:extLst>
      <p:ext uri="{BB962C8B-B14F-4D97-AF65-F5344CB8AC3E}">
        <p14:creationId xmlns:p14="http://schemas.microsoft.com/office/powerpoint/2010/main" val="1269837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7DCBA49-2C10-45A7-BFF3-63CF47827AEF}" type="slidenum">
              <a:rPr lang="nl-NL" smtClean="0"/>
              <a:t>23</a:t>
            </a:fld>
            <a:endParaRPr lang="nl-NL"/>
          </a:p>
        </p:txBody>
      </p:sp>
    </p:spTree>
    <p:extLst>
      <p:ext uri="{BB962C8B-B14F-4D97-AF65-F5344CB8AC3E}">
        <p14:creationId xmlns:p14="http://schemas.microsoft.com/office/powerpoint/2010/main" val="3404844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Trebuchet MS" panose="020B0603020202020204" pitchFamily="34" charset="0"/>
              </a:rPr>
              <a:t>Neem een bizarre hobby in gedachten; je verzamelt b.v. stukjes tapijt. Je hebt altijd een nagelschaartje bij je en overal waar je komt, knip je stiekem een stukje uit het tapijt. De deelnemers moeten erachter komen wat je hobby inhoudt. Er is 1 spelregel: ze mogen niet vragen: “Wat is jouw hobby?”</a:t>
            </a:r>
            <a:br>
              <a:rPr lang="nl-NL" dirty="0"/>
            </a:br>
            <a:r>
              <a:rPr lang="nl-NL" b="0" i="0" dirty="0">
                <a:solidFill>
                  <a:srgbClr val="000000"/>
                </a:solidFill>
                <a:effectLst/>
                <a:latin typeface="Trebuchet MS" panose="020B0603020202020204" pitchFamily="34" charset="0"/>
              </a:rPr>
              <a:t>De deelnemers stellen om de beurt een vraag. Gesloten vragen beantwoord je alleen met ja of nee, open vragen met een ruimer antwoord, meerkeuze vragen met nee, suggestieve vragen met “Dat zijn jouw woorden.” Hou het luchtig.</a:t>
            </a:r>
            <a:br>
              <a:rPr lang="nl-NL" dirty="0"/>
            </a:br>
            <a:r>
              <a:rPr lang="nl-NL" b="0" i="0" dirty="0">
                <a:solidFill>
                  <a:srgbClr val="000000"/>
                </a:solidFill>
                <a:effectLst/>
                <a:latin typeface="Trebuchet MS" panose="020B0603020202020204" pitchFamily="34" charset="0"/>
              </a:rPr>
              <a:t>Om de 4 à 5 deelnemers vraag je iemand om samen te vatten wat er tot nu toe bekend is over de hobby. Als de samenvatting niet klopt, benoem je dat en vraag je aan de anderen of ze weten wat er niet klopt.</a:t>
            </a:r>
          </a:p>
          <a:p>
            <a:endParaRPr lang="nl-NL" b="0" i="0" dirty="0">
              <a:solidFill>
                <a:srgbClr val="000000"/>
              </a:solidFill>
              <a:effectLst/>
              <a:latin typeface="Trebuchet MS" panose="020B0603020202020204" pitchFamily="34" charset="0"/>
            </a:endParaRPr>
          </a:p>
          <a:p>
            <a:pPr algn="l"/>
            <a:r>
              <a:rPr lang="nl-NL" b="1" dirty="0">
                <a:solidFill>
                  <a:srgbClr val="000000"/>
                </a:solidFill>
                <a:effectLst/>
                <a:latin typeface="Trebuchet MS" panose="020B0603020202020204" pitchFamily="34" charset="0"/>
              </a:rPr>
              <a:t>Nabespreken op</a:t>
            </a:r>
          </a:p>
          <a:p>
            <a:pPr algn="l">
              <a:buFont typeface="Arial" panose="020B0604020202020204" pitchFamily="34" charset="0"/>
              <a:buChar char="•"/>
            </a:pPr>
            <a:r>
              <a:rPr lang="nl-NL" b="0" i="0" dirty="0">
                <a:solidFill>
                  <a:srgbClr val="000000"/>
                </a:solidFill>
                <a:effectLst/>
                <a:latin typeface="Trebuchet MS" panose="020B0603020202020204" pitchFamily="34" charset="0"/>
              </a:rPr>
              <a:t>soorten vragen en hun effect</a:t>
            </a:r>
          </a:p>
          <a:p>
            <a:pPr algn="l">
              <a:buFont typeface="Arial" panose="020B0604020202020204" pitchFamily="34" charset="0"/>
              <a:buChar char="•"/>
            </a:pPr>
            <a:r>
              <a:rPr lang="nl-NL" b="0" i="0" dirty="0">
                <a:solidFill>
                  <a:srgbClr val="000000"/>
                </a:solidFill>
                <a:effectLst/>
                <a:latin typeface="Trebuchet MS" panose="020B0603020202020204" pitchFamily="34" charset="0"/>
              </a:rPr>
              <a:t>luisteren</a:t>
            </a:r>
          </a:p>
          <a:p>
            <a:pPr algn="l">
              <a:buFont typeface="Arial" panose="020B0604020202020204" pitchFamily="34" charset="0"/>
              <a:buChar char="•"/>
            </a:pPr>
            <a:r>
              <a:rPr lang="nl-NL" b="0" i="0" dirty="0">
                <a:solidFill>
                  <a:srgbClr val="000000"/>
                </a:solidFill>
                <a:effectLst/>
                <a:latin typeface="Trebuchet MS" panose="020B0603020202020204" pitchFamily="34" charset="0"/>
              </a:rPr>
              <a:t>de kracht van samenvatten</a:t>
            </a:r>
          </a:p>
          <a:p>
            <a:pPr algn="l">
              <a:buFont typeface="Arial" panose="020B0604020202020204" pitchFamily="34" charset="0"/>
              <a:buChar char="•"/>
            </a:pPr>
            <a:r>
              <a:rPr lang="nl-NL" b="0" i="0" dirty="0">
                <a:solidFill>
                  <a:srgbClr val="000000"/>
                </a:solidFill>
                <a:effectLst/>
                <a:latin typeface="Trebuchet MS" panose="020B0603020202020204" pitchFamily="34" charset="0"/>
              </a:rPr>
              <a:t>doorvragen versus je eigen spoor volgen</a:t>
            </a:r>
          </a:p>
          <a:p>
            <a:endParaRPr lang="nl-NL" b="0" i="0" dirty="0">
              <a:solidFill>
                <a:srgbClr val="000000"/>
              </a:solidFill>
              <a:effectLst/>
              <a:latin typeface="Trebuchet MS" panose="020B0603020202020204" pitchFamily="34" charset="0"/>
            </a:endParaRPr>
          </a:p>
          <a:p>
            <a:endParaRPr lang="nl-NL" b="0" i="0" dirty="0">
              <a:solidFill>
                <a:srgbClr val="000000"/>
              </a:solidFill>
              <a:effectLst/>
              <a:latin typeface="Trebuchet MS" panose="020B0603020202020204" pitchFamily="34" charset="0"/>
            </a:endParaRPr>
          </a:p>
          <a:p>
            <a:endParaRPr lang="nl-NL" b="0" i="0" dirty="0">
              <a:solidFill>
                <a:srgbClr val="000000"/>
              </a:solidFill>
              <a:effectLst/>
              <a:latin typeface="Trebuchet MS" panose="020B0603020202020204" pitchFamily="34" charset="0"/>
            </a:endParaRPr>
          </a:p>
          <a:p>
            <a:endParaRPr lang="nl-NL" b="0" i="0" dirty="0">
              <a:solidFill>
                <a:srgbClr val="000000"/>
              </a:solidFill>
              <a:effectLst/>
              <a:latin typeface="Trebuchet MS" panose="020B0603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A7DCBA49-2C10-45A7-BFF3-63CF47827AEF}" type="slidenum">
              <a:rPr lang="nl-NL" smtClean="0"/>
              <a:t>28</a:t>
            </a:fld>
            <a:endParaRPr lang="nl-NL"/>
          </a:p>
        </p:txBody>
      </p:sp>
    </p:spTree>
    <p:extLst>
      <p:ext uri="{BB962C8B-B14F-4D97-AF65-F5344CB8AC3E}">
        <p14:creationId xmlns:p14="http://schemas.microsoft.com/office/powerpoint/2010/main" val="382269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Periode 2, leerjaar 2; zijn de intellectuele, financiële en materiele waarde aanbod gekomen.</a:t>
            </a:r>
          </a:p>
          <a:p>
            <a:r>
              <a:rPr lang="nl-NL" dirty="0"/>
              <a:t>Deze periode worden de </a:t>
            </a:r>
            <a:r>
              <a:rPr lang="nl-NL" b="1" dirty="0"/>
              <a:t>natuurlijke, intellectuele, sociaal-relationele en menselijke waarde </a:t>
            </a:r>
            <a:r>
              <a:rPr lang="nl-NL" b="0" dirty="0"/>
              <a:t>besproken en behandeld</a:t>
            </a:r>
            <a:r>
              <a:rPr lang="nl-NL" b="1" dirty="0"/>
              <a:t>.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303AD-3C82-4B6B-9D4F-ED46C6E3FCE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71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Input, gebruik, verlies en </a:t>
            </a:r>
            <a:r>
              <a:rPr lang="nl-NL" dirty="0" err="1"/>
              <a:t>subsitutie</a:t>
            </a:r>
            <a:endParaRPr lang="nl-NL" dirty="0"/>
          </a:p>
          <a:p>
            <a:endParaRPr lang="nl-NL" dirty="0"/>
          </a:p>
          <a:p>
            <a:r>
              <a:rPr lang="nl-NL" dirty="0" err="1"/>
              <a:t>Subsitutie</a:t>
            </a:r>
            <a:r>
              <a:rPr lang="nl-NL" dirty="0"/>
              <a:t> betekend het vervangen van</a:t>
            </a:r>
          </a:p>
        </p:txBody>
      </p:sp>
      <p:sp>
        <p:nvSpPr>
          <p:cNvPr id="4" name="Tijdelijke aanduiding voor dianummer 3"/>
          <p:cNvSpPr>
            <a:spLocks noGrp="1"/>
          </p:cNvSpPr>
          <p:nvPr>
            <p:ph type="sldNum" sz="quarter" idx="5"/>
          </p:nvPr>
        </p:nvSpPr>
        <p:spPr/>
        <p:txBody>
          <a:bodyPr/>
          <a:lstStyle/>
          <a:p>
            <a:fld id="{36182AD2-34DF-4060-A878-4A95572859CC}" type="slidenum">
              <a:rPr lang="nl-NL" smtClean="0"/>
              <a:t>7</a:t>
            </a:fld>
            <a:endParaRPr lang="nl-NL"/>
          </a:p>
        </p:txBody>
      </p:sp>
    </p:spTree>
    <p:extLst>
      <p:ext uri="{BB962C8B-B14F-4D97-AF65-F5344CB8AC3E}">
        <p14:creationId xmlns:p14="http://schemas.microsoft.com/office/powerpoint/2010/main" val="96341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Klimaatadaptatie, energietransitie, </a:t>
            </a:r>
            <a:r>
              <a:rPr lang="nl-NL" dirty="0" err="1"/>
              <a:t>urban</a:t>
            </a:r>
            <a:r>
              <a:rPr lang="nl-NL" dirty="0"/>
              <a:t> heat </a:t>
            </a:r>
            <a:r>
              <a:rPr lang="nl-NL" dirty="0" err="1"/>
              <a:t>island</a:t>
            </a:r>
            <a:r>
              <a:rPr lang="nl-NL" dirty="0"/>
              <a:t> effect</a:t>
            </a:r>
          </a:p>
        </p:txBody>
      </p:sp>
      <p:sp>
        <p:nvSpPr>
          <p:cNvPr id="4" name="Tijdelijke aanduiding voor dianummer 3"/>
          <p:cNvSpPr>
            <a:spLocks noGrp="1"/>
          </p:cNvSpPr>
          <p:nvPr>
            <p:ph type="sldNum" sz="quarter" idx="5"/>
          </p:nvPr>
        </p:nvSpPr>
        <p:spPr/>
        <p:txBody>
          <a:bodyPr/>
          <a:lstStyle/>
          <a:p>
            <a:fld id="{A7DCBA49-2C10-45A7-BFF3-63CF47827AEF}" type="slidenum">
              <a:rPr lang="nl-NL" smtClean="0"/>
              <a:t>9</a:t>
            </a:fld>
            <a:endParaRPr lang="nl-NL"/>
          </a:p>
        </p:txBody>
      </p:sp>
    </p:spTree>
    <p:extLst>
      <p:ext uri="{BB962C8B-B14F-4D97-AF65-F5344CB8AC3E}">
        <p14:creationId xmlns:p14="http://schemas.microsoft.com/office/powerpoint/2010/main" val="2104767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009B48"/>
                </a:solidFill>
                <a:effectLst/>
                <a:latin typeface="Tahoma" panose="020B0604030504040204" pitchFamily="34" charset="0"/>
              </a:rPr>
              <a:t>Biodiversiteit wordt bedreigd</a:t>
            </a:r>
          </a:p>
          <a:p>
            <a:pPr algn="l"/>
            <a:r>
              <a:rPr lang="nl-NL" b="0" i="0" dirty="0">
                <a:solidFill>
                  <a:srgbClr val="555555"/>
                </a:solidFill>
                <a:effectLst/>
                <a:latin typeface="Verdana" panose="020B0604030504040204" pitchFamily="34" charset="0"/>
              </a:rPr>
              <a:t>Door wereldwijde klimaatverandering, toename van consumptie, vervuiling, introductie van vreemde soorten, overexploitatie van natuurgebieden en natuurlijke hulpbronnen wordt de biodiversiteit ernstig bedreigd. Plant- en diersoorten verdwijnen en ecosystemen raken verstoord. Schone lucht, zuiver water, een vruchtbare bodem en een stabiel klimaat zijn niet langer vanzelfsprekend. Dit treft mensen in arme landen, omdat zij vaak direct afhankelijk zijn van wat de bossen en het land voortbrengen, maar het treft ook onszelf. Aantasting van biodiversiteit en uitputting van natuurlijke hulpbronnen bedreigt uiteindelijk het voortbestaan van alle mensen.</a:t>
            </a:r>
          </a:p>
          <a:p>
            <a:endParaRPr lang="nl-NL" b="0" i="0" dirty="0">
              <a:solidFill>
                <a:srgbClr val="333333"/>
              </a:solidFill>
              <a:effectLst/>
              <a:latin typeface="vpro_vesta"/>
            </a:endParaRPr>
          </a:p>
          <a:p>
            <a:endParaRPr lang="nl-NL" b="0" i="0" dirty="0">
              <a:solidFill>
                <a:srgbClr val="333333"/>
              </a:solidFill>
              <a:effectLst/>
              <a:latin typeface="vpro_vesta"/>
            </a:endParaRPr>
          </a:p>
          <a:p>
            <a:r>
              <a:rPr lang="nl-NL" b="0" i="0" dirty="0">
                <a:solidFill>
                  <a:srgbClr val="333333"/>
                </a:solidFill>
                <a:effectLst/>
                <a:latin typeface="vpro_vesta"/>
              </a:rPr>
              <a:t>De biodiversiteit in Nederland staat onder druk. Biodiversiteit is belangrijk voor onze gezondheid en het klimaat. De verscheidenheid van leven in allerlei vormen, zorgt voor gezonde ecosystemen die het leven mogelijk maken. Alle soorten van planten en dieren binnen een ecosysteem zijn van elkaar afhankelijk en houden elkaar in balans. Het verdwijnen van één soort kan een plaag van de ander veroorzaken. Zo zorgt de processierups al jaren voor overlast omdat haar natuurlijke vijanden langzaam verdwijnen.</a:t>
            </a:r>
          </a:p>
          <a:p>
            <a:endParaRPr lang="nl-NL" b="0" i="0" dirty="0">
              <a:solidFill>
                <a:srgbClr val="333333"/>
              </a:solidFill>
              <a:effectLst/>
              <a:latin typeface="vpro_vesta"/>
            </a:endParaRPr>
          </a:p>
          <a:p>
            <a:r>
              <a:rPr lang="nl-NL" b="0" i="0" dirty="0">
                <a:solidFill>
                  <a:srgbClr val="333333"/>
                </a:solidFill>
                <a:effectLst/>
                <a:latin typeface="vpro_vesta"/>
              </a:rPr>
              <a:t>De gevolgen van biodiversiteitsverlies beperken zich echter niet tot de processierups. Het verdwijnen van insecten, dieren en planten kan leiden tot enorme plagen, </a:t>
            </a:r>
            <a:r>
              <a:rPr lang="nl-NL" b="0" i="0" dirty="0" err="1">
                <a:solidFill>
                  <a:srgbClr val="333333"/>
                </a:solidFill>
                <a:effectLst/>
                <a:latin typeface="vpro_vesta"/>
              </a:rPr>
              <a:t>droogtes</a:t>
            </a:r>
            <a:r>
              <a:rPr lang="nl-NL" b="0" i="0" dirty="0">
                <a:solidFill>
                  <a:srgbClr val="333333"/>
                </a:solidFill>
                <a:effectLst/>
                <a:latin typeface="vpro_vesta"/>
              </a:rPr>
              <a:t> en uiteindelijk het uitsterven van andere soorten tot gevolg hebben. Ook van de mens.</a:t>
            </a:r>
          </a:p>
          <a:p>
            <a:endParaRPr lang="nl-NL" b="0" i="0" dirty="0">
              <a:solidFill>
                <a:srgbClr val="333333"/>
              </a:solidFill>
              <a:effectLst/>
              <a:latin typeface="vpro_vesta"/>
            </a:endParaRPr>
          </a:p>
          <a:p>
            <a:endParaRPr lang="nl-NL" b="0" i="0" dirty="0">
              <a:solidFill>
                <a:srgbClr val="333333"/>
              </a:solidFill>
              <a:effectLst/>
              <a:latin typeface="vpro_vesta"/>
            </a:endParaRPr>
          </a:p>
          <a:p>
            <a:endParaRPr lang="nl-NL" dirty="0"/>
          </a:p>
        </p:txBody>
      </p:sp>
      <p:sp>
        <p:nvSpPr>
          <p:cNvPr id="4" name="Tijdelijke aanduiding voor dianummer 3"/>
          <p:cNvSpPr>
            <a:spLocks noGrp="1"/>
          </p:cNvSpPr>
          <p:nvPr>
            <p:ph type="sldNum" sz="quarter" idx="5"/>
          </p:nvPr>
        </p:nvSpPr>
        <p:spPr/>
        <p:txBody>
          <a:bodyPr/>
          <a:lstStyle/>
          <a:p>
            <a:fld id="{BA2B5DD4-A6A1-46AD-867B-35671541BBF7}" type="slidenum">
              <a:rPr lang="nl-NL" smtClean="0"/>
              <a:t>10</a:t>
            </a:fld>
            <a:endParaRPr lang="nl-NL"/>
          </a:p>
        </p:txBody>
      </p:sp>
    </p:spTree>
    <p:extLst>
      <p:ext uri="{BB962C8B-B14F-4D97-AF65-F5344CB8AC3E}">
        <p14:creationId xmlns:p14="http://schemas.microsoft.com/office/powerpoint/2010/main" val="1126089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solidFill>
                  <a:srgbClr val="202122"/>
                </a:solidFill>
                <a:effectLst/>
                <a:latin typeface="Arial" panose="020B0604020202020204" pitchFamily="34" charset="0"/>
              </a:rPr>
              <a:t>Milieuverontreiniging</a:t>
            </a:r>
            <a:r>
              <a:rPr lang="nl-NL" b="0" i="0" dirty="0">
                <a:solidFill>
                  <a:srgbClr val="202122"/>
                </a:solidFill>
                <a:effectLst/>
                <a:latin typeface="Arial" panose="020B0604020202020204" pitchFamily="34" charset="0"/>
              </a:rPr>
              <a:t> of </a:t>
            </a:r>
            <a:r>
              <a:rPr lang="nl-NL" b="1" i="0" dirty="0">
                <a:solidFill>
                  <a:srgbClr val="202122"/>
                </a:solidFill>
                <a:effectLst/>
                <a:latin typeface="Arial" panose="020B0604020202020204" pitchFamily="34" charset="0"/>
              </a:rPr>
              <a:t>-vervuiling</a:t>
            </a:r>
            <a:r>
              <a:rPr lang="nl-NL" b="0" i="0" dirty="0">
                <a:solidFill>
                  <a:srgbClr val="202122"/>
                </a:solidFill>
                <a:effectLst/>
                <a:latin typeface="Arial" panose="020B0604020202020204" pitchFamily="34" charset="0"/>
              </a:rPr>
              <a:t> is aantasting van het </a:t>
            </a:r>
            <a:r>
              <a:rPr lang="nl-NL" b="0" i="0" u="none" strike="noStrike" dirty="0">
                <a:solidFill>
                  <a:srgbClr val="0645AD"/>
                </a:solidFill>
                <a:effectLst/>
                <a:latin typeface="Arial" panose="020B0604020202020204" pitchFamily="34" charset="0"/>
                <a:hlinkClick r:id="rId3" tooltip="Milieu"/>
              </a:rPr>
              <a:t>milieu</a:t>
            </a:r>
            <a:r>
              <a:rPr lang="nl-NL" b="0" i="0" dirty="0">
                <a:solidFill>
                  <a:srgbClr val="202122"/>
                </a:solidFill>
                <a:effectLst/>
                <a:latin typeface="Arial" panose="020B0604020202020204" pitchFamily="34" charset="0"/>
              </a:rPr>
              <a:t> door menselijke activiteiten. Het gaat hierbij niet alleen om </a:t>
            </a:r>
            <a:r>
              <a:rPr lang="nl-NL" b="0" i="0" u="none" strike="noStrike" dirty="0">
                <a:solidFill>
                  <a:srgbClr val="0645AD"/>
                </a:solidFill>
                <a:effectLst/>
                <a:latin typeface="Arial" panose="020B0604020202020204" pitchFamily="34" charset="0"/>
                <a:hlinkClick r:id="rId4" tooltip="Samengestelde stof"/>
              </a:rPr>
              <a:t>chemische verbindingen</a:t>
            </a:r>
            <a:r>
              <a:rPr lang="nl-NL" b="0" i="0" dirty="0">
                <a:solidFill>
                  <a:srgbClr val="202122"/>
                </a:solidFill>
                <a:effectLst/>
                <a:latin typeface="Arial" panose="020B0604020202020204" pitchFamily="34" charset="0"/>
              </a:rPr>
              <a:t>, maar ook om </a:t>
            </a:r>
            <a:r>
              <a:rPr lang="nl-NL" b="0" i="0" u="none" strike="noStrike" dirty="0">
                <a:solidFill>
                  <a:srgbClr val="0645AD"/>
                </a:solidFill>
                <a:effectLst/>
                <a:latin typeface="Arial" panose="020B0604020202020204" pitchFamily="34" charset="0"/>
                <a:hlinkClick r:id="rId5" tooltip="Geluid"/>
              </a:rPr>
              <a:t>geluid</a:t>
            </a:r>
            <a:r>
              <a:rPr lang="nl-NL" b="0" i="0" dirty="0">
                <a:solidFill>
                  <a:srgbClr val="202122"/>
                </a:solidFill>
                <a:effectLst/>
                <a:latin typeface="Arial" panose="020B0604020202020204" pitchFamily="34" charset="0"/>
              </a:rPr>
              <a:t>, </a:t>
            </a:r>
            <a:r>
              <a:rPr lang="nl-NL" b="0" i="0" u="none" strike="noStrike" dirty="0">
                <a:solidFill>
                  <a:srgbClr val="0645AD"/>
                </a:solidFill>
                <a:effectLst/>
                <a:latin typeface="Arial" panose="020B0604020202020204" pitchFamily="34" charset="0"/>
                <a:hlinkClick r:id="rId6" tooltip="Licht"/>
              </a:rPr>
              <a:t>licht</a:t>
            </a:r>
            <a:r>
              <a:rPr lang="nl-NL" b="0" i="0" dirty="0">
                <a:solidFill>
                  <a:srgbClr val="202122"/>
                </a:solidFill>
                <a:effectLst/>
                <a:latin typeface="Arial" panose="020B0604020202020204" pitchFamily="34" charset="0"/>
              </a:rPr>
              <a:t>, </a:t>
            </a:r>
            <a:r>
              <a:rPr lang="nl-NL" b="0" i="0" u="none" strike="noStrike" dirty="0">
                <a:solidFill>
                  <a:srgbClr val="0645AD"/>
                </a:solidFill>
                <a:effectLst/>
                <a:latin typeface="Arial" panose="020B0604020202020204" pitchFamily="34" charset="0"/>
                <a:hlinkClick r:id="rId7" tooltip="Straling"/>
              </a:rPr>
              <a:t>straling</a:t>
            </a:r>
            <a:r>
              <a:rPr lang="nl-NL" b="0" i="0" dirty="0">
                <a:solidFill>
                  <a:srgbClr val="202122"/>
                </a:solidFill>
                <a:effectLst/>
                <a:latin typeface="Arial" panose="020B0604020202020204" pitchFamily="34" charset="0"/>
              </a:rPr>
              <a:t> en dergelijke. Deze zaken kunnen zowel natuurlijk zijn, zoals </a:t>
            </a:r>
            <a:r>
              <a:rPr lang="nl-NL" b="0" i="0" u="none" strike="noStrike" dirty="0">
                <a:solidFill>
                  <a:srgbClr val="0645AD"/>
                </a:solidFill>
                <a:effectLst/>
                <a:latin typeface="Arial" panose="020B0604020202020204" pitchFamily="34" charset="0"/>
                <a:hlinkClick r:id="rId8" tooltip="Koolstofdioxide"/>
              </a:rPr>
              <a:t>koolstofdioxide</a:t>
            </a:r>
            <a:r>
              <a:rPr lang="nl-NL" b="0" i="0" dirty="0">
                <a:solidFill>
                  <a:srgbClr val="202122"/>
                </a:solidFill>
                <a:effectLst/>
                <a:latin typeface="Arial" panose="020B0604020202020204" pitchFamily="34" charset="0"/>
              </a:rPr>
              <a:t> en </a:t>
            </a:r>
            <a:r>
              <a:rPr lang="nl-NL" b="0" i="0" u="none" strike="noStrike" dirty="0">
                <a:solidFill>
                  <a:srgbClr val="0645AD"/>
                </a:solidFill>
                <a:effectLst/>
                <a:latin typeface="Arial" panose="020B0604020202020204" pitchFamily="34" charset="0"/>
                <a:hlinkClick r:id="rId9" tooltip="Fosfaat"/>
              </a:rPr>
              <a:t>fosfaat</a:t>
            </a:r>
            <a:r>
              <a:rPr lang="nl-NL" b="0" i="0" dirty="0">
                <a:solidFill>
                  <a:srgbClr val="202122"/>
                </a:solidFill>
                <a:effectLst/>
                <a:latin typeface="Arial" panose="020B0604020202020204" pitchFamily="34" charset="0"/>
              </a:rPr>
              <a:t>, als onnatuurlijk, zoals </a:t>
            </a:r>
            <a:r>
              <a:rPr lang="nl-NL" b="0" i="0" u="none" strike="noStrike" dirty="0">
                <a:solidFill>
                  <a:srgbClr val="0645AD"/>
                </a:solidFill>
                <a:effectLst/>
                <a:latin typeface="Arial" panose="020B0604020202020204" pitchFamily="34" charset="0"/>
                <a:hlinkClick r:id="rId10" tooltip="Kunststof"/>
              </a:rPr>
              <a:t>plastics</a:t>
            </a:r>
            <a:r>
              <a:rPr lang="nl-NL" b="0" i="0" dirty="0">
                <a:solidFill>
                  <a:srgbClr val="202122"/>
                </a:solidFill>
                <a:effectLst/>
                <a:latin typeface="Arial" panose="020B0604020202020204" pitchFamily="34" charset="0"/>
              </a:rPr>
              <a:t> en door de mens gemaakte </a:t>
            </a:r>
            <a:r>
              <a:rPr lang="nl-NL" b="0" i="0" u="none" strike="noStrike" dirty="0">
                <a:solidFill>
                  <a:srgbClr val="0645AD"/>
                </a:solidFill>
                <a:effectLst/>
                <a:latin typeface="Arial" panose="020B0604020202020204" pitchFamily="34" charset="0"/>
                <a:hlinkClick r:id="rId11" tooltip="Isotoop"/>
              </a:rPr>
              <a:t>isotopen</a:t>
            </a:r>
            <a:r>
              <a:rPr lang="nl-NL" b="0" i="0" dirty="0">
                <a:solidFill>
                  <a:srgbClr val="202122"/>
                </a:solidFill>
                <a:effectLst/>
                <a:latin typeface="Arial" panose="020B0604020202020204" pitchFamily="34" charset="0"/>
              </a:rPr>
              <a:t>.</a:t>
            </a:r>
            <a:endParaRPr lang="nl-NL" dirty="0"/>
          </a:p>
        </p:txBody>
      </p:sp>
      <p:sp>
        <p:nvSpPr>
          <p:cNvPr id="4" name="Tijdelijke aanduiding voor dianummer 3"/>
          <p:cNvSpPr>
            <a:spLocks noGrp="1"/>
          </p:cNvSpPr>
          <p:nvPr>
            <p:ph type="sldNum" sz="quarter" idx="5"/>
          </p:nvPr>
        </p:nvSpPr>
        <p:spPr/>
        <p:txBody>
          <a:bodyPr/>
          <a:lstStyle/>
          <a:p>
            <a:fld id="{876510AB-AA2D-4499-BF07-F7CDE4A5A6A1}" type="slidenum">
              <a:rPr lang="nl-NL" smtClean="0"/>
              <a:t>11</a:t>
            </a:fld>
            <a:endParaRPr lang="nl-NL"/>
          </a:p>
        </p:txBody>
      </p:sp>
    </p:spTree>
    <p:extLst>
      <p:ext uri="{BB962C8B-B14F-4D97-AF65-F5344CB8AC3E}">
        <p14:creationId xmlns:p14="http://schemas.microsoft.com/office/powerpoint/2010/main" val="259079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D5156"/>
                </a:solidFill>
                <a:effectLst/>
                <a:latin typeface="arial" panose="020B0604020202020204" pitchFamily="34" charset="0"/>
              </a:rPr>
              <a:t>Schaarste is een eigenschap van alle economische goederen, die beschikbaar, maar niet gratis zijn. Subjectief kunnen sommige vrije goederen hoewel ze gratis zijn toch schaars zijn en minder beschikbaar dan gewenst. Een voorbeeld is zonlicht of een aangenaam hoge buitentemperatuur in minder warme landen.</a:t>
            </a:r>
          </a:p>
          <a:p>
            <a:endParaRPr lang="nl-NL" b="0" i="0" dirty="0">
              <a:solidFill>
                <a:srgbClr val="4D5156"/>
              </a:solidFill>
              <a:effectLst/>
              <a:latin typeface="arial" panose="020B0604020202020204" pitchFamily="34" charset="0"/>
            </a:endParaRPr>
          </a:p>
          <a:p>
            <a:endParaRPr lang="nl-NL" b="0" i="0" dirty="0">
              <a:solidFill>
                <a:srgbClr val="4D5156"/>
              </a:solidFill>
              <a:effectLst/>
              <a:latin typeface="arial" panose="020B0604020202020204" pitchFamily="34" charset="0"/>
            </a:endParaRPr>
          </a:p>
          <a:p>
            <a:r>
              <a:rPr lang="nl-NL" b="0" i="0" dirty="0">
                <a:solidFill>
                  <a:srgbClr val="1D2B36"/>
                </a:solidFill>
                <a:effectLst/>
                <a:latin typeface="Times New Roman" panose="02020603050405020304" pitchFamily="18" charset="0"/>
              </a:rPr>
              <a:t>Ook wel afwikkelingsrisico genoemd, betekent leveringsrisico dat een tegenpartij in een overeenkomst mogelijk niet aan zijn verplichtingen kan voldoen door het niet leveren of betalen van activa zoals beschreven in de overeenkomst.</a:t>
            </a:r>
            <a:endParaRPr lang="nl-NL" dirty="0"/>
          </a:p>
        </p:txBody>
      </p:sp>
      <p:sp>
        <p:nvSpPr>
          <p:cNvPr id="4" name="Tijdelijke aanduiding voor dianummer 3"/>
          <p:cNvSpPr>
            <a:spLocks noGrp="1"/>
          </p:cNvSpPr>
          <p:nvPr>
            <p:ph type="sldNum" sz="quarter" idx="5"/>
          </p:nvPr>
        </p:nvSpPr>
        <p:spPr/>
        <p:txBody>
          <a:bodyPr/>
          <a:lstStyle/>
          <a:p>
            <a:fld id="{B67ECB77-7614-4030-9C58-77E6E2C52CDF}" type="slidenum">
              <a:rPr lang="nl-NL" smtClean="0"/>
              <a:t>12</a:t>
            </a:fld>
            <a:endParaRPr lang="nl-NL"/>
          </a:p>
        </p:txBody>
      </p:sp>
    </p:spTree>
    <p:extLst>
      <p:ext uri="{BB962C8B-B14F-4D97-AF65-F5344CB8AC3E}">
        <p14:creationId xmlns:p14="http://schemas.microsoft.com/office/powerpoint/2010/main" val="2126442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49DC0D-7E59-4F3E-AEEB-29A884DC594E}" type="slidenum">
              <a:rPr lang="nl-NL" smtClean="0"/>
              <a:t>14</a:t>
            </a:fld>
            <a:endParaRPr lang="nl-NL"/>
          </a:p>
        </p:txBody>
      </p:sp>
    </p:spTree>
    <p:extLst>
      <p:ext uri="{BB962C8B-B14F-4D97-AF65-F5344CB8AC3E}">
        <p14:creationId xmlns:p14="http://schemas.microsoft.com/office/powerpoint/2010/main" val="550209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7DCBA49-2C10-45A7-BFF3-63CF47827AEF}" type="slidenum">
              <a:rPr lang="nl-NL" smtClean="0"/>
              <a:t>15</a:t>
            </a:fld>
            <a:endParaRPr lang="nl-NL"/>
          </a:p>
        </p:txBody>
      </p:sp>
    </p:spTree>
    <p:extLst>
      <p:ext uri="{BB962C8B-B14F-4D97-AF65-F5344CB8AC3E}">
        <p14:creationId xmlns:p14="http://schemas.microsoft.com/office/powerpoint/2010/main" val="1482132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9F17E32-9C72-466D-9447-472DAE318B0E}" type="datetimeFigureOut">
              <a:rPr lang="nl-NL" smtClean="0"/>
              <a:t>11-4-2022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820878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11-4-2022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3A0EC739-FDAD-4DFD-AFC7-F84CCA0E384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02114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11-4-2022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521914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11-4-2022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44040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11-4-2022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464864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11-4-2022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898616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11-4-2022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360217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11-4-2022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40099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11-4-2022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80370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11-4-2022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944370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9F17E32-9C72-466D-9447-472DAE318B0E}" type="datetimeFigureOut">
              <a:rPr lang="nl-NL" smtClean="0"/>
              <a:t>11-4-2022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06645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11-4-2022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Tree>
    <p:extLst>
      <p:ext uri="{BB962C8B-B14F-4D97-AF65-F5344CB8AC3E}">
        <p14:creationId xmlns:p14="http://schemas.microsoft.com/office/powerpoint/2010/main" val="813283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9F17E32-9C72-466D-9447-472DAE318B0E}" type="datetimeFigureOut">
              <a:rPr lang="nl-NL" smtClean="0"/>
              <a:t>11-4-2022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45890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9F17E32-9C72-466D-9447-472DAE318B0E}" type="datetimeFigureOut">
              <a:rPr lang="nl-NL" smtClean="0"/>
              <a:t>11-4-2022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06345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11-4-2022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609671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99F17E32-9C72-466D-9447-472DAE318B0E}" type="datetimeFigureOut">
              <a:rPr lang="nl-NL" smtClean="0"/>
              <a:t>11-4-2022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46154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99F17E32-9C72-466D-9447-472DAE318B0E}" type="datetimeFigureOut">
              <a:rPr lang="nl-NL" smtClean="0"/>
              <a:t>11-4-2022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11595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99F17E32-9C72-466D-9447-472DAE318B0E}" type="datetimeFigureOut">
              <a:rPr lang="nl-NL" smtClean="0"/>
              <a:t>11-4-2022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3A0EC739-FDAD-4DFD-AFC7-F84CCA0E384E}"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04875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9F17E32-9C72-466D-9447-472DAE318B0E}" type="datetimeFigureOut">
              <a:rPr lang="nl-NL" smtClean="0"/>
              <a:t>11-4-2022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Tree>
    <p:extLst>
      <p:ext uri="{BB962C8B-B14F-4D97-AF65-F5344CB8AC3E}">
        <p14:creationId xmlns:p14="http://schemas.microsoft.com/office/powerpoint/2010/main" val="4006688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9F17E32-9C72-466D-9447-472DAE318B0E}" type="datetimeFigureOut">
              <a:rPr lang="nl-NL" smtClean="0"/>
              <a:t>11-4-2022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35006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9F17E32-9C72-466D-9447-472DAE318B0E}" type="datetimeFigureOut">
              <a:rPr lang="nl-NL" smtClean="0"/>
              <a:t>11-4-2022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Tree>
    <p:extLst>
      <p:ext uri="{BB962C8B-B14F-4D97-AF65-F5344CB8AC3E}">
        <p14:creationId xmlns:p14="http://schemas.microsoft.com/office/powerpoint/2010/main" val="16543575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9F17E32-9C72-466D-9447-472DAE318B0E}" type="datetimeFigureOut">
              <a:rPr lang="nl-NL" smtClean="0"/>
              <a:t>11-4-2022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2667641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99F17E32-9C72-466D-9447-472DAE318B0E}" type="datetimeFigureOut">
              <a:rPr lang="nl-NL" smtClean="0"/>
              <a:t>11-4-2022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547991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139F7-8303-4F0E-924F-AEBE4141A44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9DE8F56-C05E-4B23-8EAD-988C25E52E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3E1D48A-8F82-4B97-AD81-5D88938BE8D9}"/>
              </a:ext>
            </a:extLst>
          </p:cNvPr>
          <p:cNvSpPr>
            <a:spLocks noGrp="1"/>
          </p:cNvSpPr>
          <p:nvPr>
            <p:ph type="dt" sz="half" idx="10"/>
          </p:nvPr>
        </p:nvSpPr>
        <p:spPr/>
        <p:txBody>
          <a:bodyPr/>
          <a:lstStyle/>
          <a:p>
            <a:fld id="{99F17E32-9C72-466D-9447-472DAE318B0E}" type="datetimeFigureOut">
              <a:rPr lang="nl-NL" smtClean="0"/>
              <a:t>11-4-2022</a:t>
            </a:fld>
            <a:endParaRPr lang="nl-NL"/>
          </a:p>
        </p:txBody>
      </p:sp>
      <p:sp>
        <p:nvSpPr>
          <p:cNvPr id="5" name="Tijdelijke aanduiding voor voettekst 4">
            <a:extLst>
              <a:ext uri="{FF2B5EF4-FFF2-40B4-BE49-F238E27FC236}">
                <a16:creationId xmlns:a16="http://schemas.microsoft.com/office/drawing/2014/main" id="{04B70350-28FE-47B8-A2BB-7FD67ACE701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13F5A79-D4A4-4C82-B659-4DE8F2A440AF}"/>
              </a:ext>
            </a:extLst>
          </p:cNvPr>
          <p:cNvSpPr>
            <a:spLocks noGrp="1"/>
          </p:cNvSpPr>
          <p:nvPr>
            <p:ph type="sldNum" sz="quarter" idx="12"/>
          </p:nvPr>
        </p:nvSpPr>
        <p:spPr/>
        <p:txBody>
          <a:bodyPr/>
          <a:lstStyle/>
          <a:p>
            <a:fld id="{3A0EC739-FDAD-4DFD-AFC7-F84CCA0E384E}" type="slidenum">
              <a:rPr lang="nl-NL" smtClean="0"/>
              <a:t>‹nr.›</a:t>
            </a:fld>
            <a:endParaRPr lang="nl-NL"/>
          </a:p>
        </p:txBody>
      </p:sp>
    </p:spTree>
    <p:extLst>
      <p:ext uri="{BB962C8B-B14F-4D97-AF65-F5344CB8AC3E}">
        <p14:creationId xmlns:p14="http://schemas.microsoft.com/office/powerpoint/2010/main" val="3048448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11-4-2022</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931311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11-4-2022</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1096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99F17E32-9C72-466D-9447-472DAE318B0E}" type="datetimeFigureOut">
              <a:rPr lang="nl-NL" smtClean="0"/>
              <a:t>11-4-2022</a:t>
            </a:fld>
            <a:endParaRPr lang="nl-NL"/>
          </a:p>
        </p:txBody>
      </p:sp>
    </p:spTree>
    <p:extLst>
      <p:ext uri="{BB962C8B-B14F-4D97-AF65-F5344CB8AC3E}">
        <p14:creationId xmlns:p14="http://schemas.microsoft.com/office/powerpoint/2010/main" val="162656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11-4-2022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Tree>
    <p:extLst>
      <p:ext uri="{BB962C8B-B14F-4D97-AF65-F5344CB8AC3E}">
        <p14:creationId xmlns:p14="http://schemas.microsoft.com/office/powerpoint/2010/main" val="201101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11-4-2022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5120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11-4-2022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74967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11-4-2022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7769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11-4-2022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3147483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99F17E32-9C72-466D-9447-472DAE318B0E}" type="datetimeFigureOut">
              <a:rPr lang="nl-NL" smtClean="0"/>
              <a:t>11-4-2022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3A0EC739-FDAD-4DFD-AFC7-F84CCA0E384E}"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79900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hyperlink" Target="https://duurzaamheid.jouwweb.nl/biodiversiteit"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hyperlink" Target="https://overmorgen.nl/nieuws/flevoland-als-voorbeeld-voor-biodiversiteit/" TargetMode="Externa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R4c2T4D6qE"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31.xml"/><Relationship Id="rId5" Type="http://schemas.openxmlformats.org/officeDocument/2006/relationships/image" Target="../media/image37.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689209-4E28-4B9E-8DE2-57B804886BB5}"/>
              </a:ext>
            </a:extLst>
          </p:cNvPr>
          <p:cNvSpPr>
            <a:spLocks noGrp="1"/>
          </p:cNvSpPr>
          <p:nvPr>
            <p:ph type="ctrTitle"/>
          </p:nvPr>
        </p:nvSpPr>
        <p:spPr/>
        <p:txBody>
          <a:bodyPr/>
          <a:lstStyle/>
          <a:p>
            <a:r>
              <a:rPr lang="nl-NL" dirty="0"/>
              <a:t>Circulaire economie</a:t>
            </a:r>
          </a:p>
        </p:txBody>
      </p:sp>
      <p:sp>
        <p:nvSpPr>
          <p:cNvPr id="3" name="Ondertitel 2">
            <a:extLst>
              <a:ext uri="{FF2B5EF4-FFF2-40B4-BE49-F238E27FC236}">
                <a16:creationId xmlns:a16="http://schemas.microsoft.com/office/drawing/2014/main" id="{F57CE931-EB18-400D-8DEC-821C7A3752B0}"/>
              </a:ext>
            </a:extLst>
          </p:cNvPr>
          <p:cNvSpPr>
            <a:spLocks noGrp="1"/>
          </p:cNvSpPr>
          <p:nvPr>
            <p:ph type="subTitle" idx="1"/>
          </p:nvPr>
        </p:nvSpPr>
        <p:spPr/>
        <p:txBody>
          <a:bodyPr/>
          <a:lstStyle/>
          <a:p>
            <a:r>
              <a:rPr lang="nl-NL" dirty="0"/>
              <a:t>Leerjaar 2 – periode 3</a:t>
            </a:r>
          </a:p>
          <a:p>
            <a:r>
              <a:rPr lang="nl-NL" dirty="0"/>
              <a:t>De community verbonden</a:t>
            </a:r>
          </a:p>
        </p:txBody>
      </p:sp>
    </p:spTree>
    <p:extLst>
      <p:ext uri="{BB962C8B-B14F-4D97-AF65-F5344CB8AC3E}">
        <p14:creationId xmlns:p14="http://schemas.microsoft.com/office/powerpoint/2010/main" val="2552551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7B4BFC-2FF0-41A4-AF42-FD8331169448}"/>
              </a:ext>
            </a:extLst>
          </p:cNvPr>
          <p:cNvSpPr>
            <a:spLocks noGrp="1"/>
          </p:cNvSpPr>
          <p:nvPr>
            <p:ph type="title"/>
          </p:nvPr>
        </p:nvSpPr>
        <p:spPr/>
        <p:txBody>
          <a:bodyPr/>
          <a:lstStyle/>
          <a:p>
            <a:r>
              <a:rPr lang="nl-NL" sz="3600" dirty="0"/>
              <a:t>Maatschappelijke opgave –</a:t>
            </a:r>
            <a:br>
              <a:rPr lang="nl-NL" sz="3600" dirty="0"/>
            </a:br>
            <a:r>
              <a:rPr lang="nl-NL" sz="3600" i="1" dirty="0"/>
              <a:t>Biodiversiteitsverlies</a:t>
            </a:r>
          </a:p>
        </p:txBody>
      </p:sp>
      <p:sp>
        <p:nvSpPr>
          <p:cNvPr id="4" name="Tijdelijke aanduiding voor tekst 3">
            <a:extLst>
              <a:ext uri="{FF2B5EF4-FFF2-40B4-BE49-F238E27FC236}">
                <a16:creationId xmlns:a16="http://schemas.microsoft.com/office/drawing/2014/main" id="{4EF02BD4-BBFD-4BBF-84B8-0857A5D41CB9}"/>
              </a:ext>
            </a:extLst>
          </p:cNvPr>
          <p:cNvSpPr>
            <a:spLocks noGrp="1"/>
          </p:cNvSpPr>
          <p:nvPr>
            <p:ph type="body" sz="quarter" idx="13"/>
          </p:nvPr>
        </p:nvSpPr>
        <p:spPr>
          <a:xfrm>
            <a:off x="371475" y="1709739"/>
            <a:ext cx="5645150" cy="1719262"/>
          </a:xfrm>
        </p:spPr>
        <p:txBody>
          <a:bodyPr/>
          <a:lstStyle/>
          <a:p>
            <a:pPr marL="0" indent="0">
              <a:buNone/>
            </a:pPr>
            <a:r>
              <a:rPr lang="nl-NL" dirty="0"/>
              <a:t>Biodiversiteit is van belang voor onze gezondheid en het klimaat.</a:t>
            </a:r>
          </a:p>
          <a:p>
            <a:endParaRPr lang="nl-NL" dirty="0"/>
          </a:p>
          <a:p>
            <a:pPr marL="0" indent="0">
              <a:buNone/>
            </a:pPr>
            <a:r>
              <a:rPr lang="nl-NL" dirty="0"/>
              <a:t>Verlies van het één soort zoals de mug kan een onoverzichtelijke impact hebben op het leven op aarde. </a:t>
            </a:r>
          </a:p>
        </p:txBody>
      </p:sp>
      <p:pic>
        <p:nvPicPr>
          <p:cNvPr id="8194" name="Picture 2">
            <a:hlinkClick r:id="rId3"/>
            <a:extLst>
              <a:ext uri="{FF2B5EF4-FFF2-40B4-BE49-F238E27FC236}">
                <a16:creationId xmlns:a16="http://schemas.microsoft.com/office/drawing/2014/main" id="{D575A78D-951F-4D54-809D-7F4F7BF59A99}"/>
              </a:ext>
            </a:extLst>
          </p:cNvPr>
          <p:cNvPicPr>
            <a:picLocks noGrp="1" noChangeAspect="1" noChangeArrowheads="1"/>
          </p:cNvPicPr>
          <p:nvPr>
            <p:ph type="pic" sz="quarter" idx="14"/>
          </p:nvPr>
        </p:nvPicPr>
        <p:blipFill rotWithShape="1">
          <a:blip r:embed="rId4">
            <a:extLst>
              <a:ext uri="{28A0092B-C50C-407E-A947-70E740481C1C}">
                <a14:useLocalDpi xmlns:a14="http://schemas.microsoft.com/office/drawing/2010/main" val="0"/>
              </a:ext>
            </a:extLst>
          </a:blip>
          <a:srcRect l="-1" t="-27228" r="-200" b="-17143"/>
          <a:stretch/>
        </p:blipFill>
        <p:spPr bwMode="auto">
          <a:xfrm>
            <a:off x="6300215" y="1105853"/>
            <a:ext cx="5656454" cy="3913188"/>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tekst 5">
            <a:extLst>
              <a:ext uri="{FF2B5EF4-FFF2-40B4-BE49-F238E27FC236}">
                <a16:creationId xmlns:a16="http://schemas.microsoft.com/office/drawing/2014/main" id="{52519A5E-4BF7-426C-938A-9954F0B6147B}"/>
              </a:ext>
            </a:extLst>
          </p:cNvPr>
          <p:cNvSpPr>
            <a:spLocks noGrp="1"/>
          </p:cNvSpPr>
          <p:nvPr>
            <p:ph type="body" sz="quarter" idx="16"/>
          </p:nvPr>
        </p:nvSpPr>
        <p:spPr>
          <a:xfrm>
            <a:off x="6322825" y="4822161"/>
            <a:ext cx="5645148" cy="406401"/>
          </a:xfrm>
        </p:spPr>
        <p:txBody>
          <a:bodyPr/>
          <a:lstStyle/>
          <a:p>
            <a:r>
              <a:rPr lang="nl-NL" dirty="0"/>
              <a:t>Biodiversiteit verlies in kaart </a:t>
            </a:r>
            <a:r>
              <a:rPr lang="nl-NL" dirty="0" err="1"/>
              <a:t>science</a:t>
            </a:r>
            <a:r>
              <a:rPr lang="nl-NL" dirty="0"/>
              <a:t>, 2016</a:t>
            </a:r>
          </a:p>
        </p:txBody>
      </p:sp>
      <p:pic>
        <p:nvPicPr>
          <p:cNvPr id="7" name="Afbeelding 6">
            <a:hlinkClick r:id="rId5"/>
            <a:extLst>
              <a:ext uri="{FF2B5EF4-FFF2-40B4-BE49-F238E27FC236}">
                <a16:creationId xmlns:a16="http://schemas.microsoft.com/office/drawing/2014/main" id="{D2E90971-DE0F-4CDD-A69F-A0B9C52A93E0}"/>
              </a:ext>
            </a:extLst>
          </p:cNvPr>
          <p:cNvPicPr>
            <a:picLocks noChangeAspect="1"/>
          </p:cNvPicPr>
          <p:nvPr/>
        </p:nvPicPr>
        <p:blipFill rotWithShape="1">
          <a:blip r:embed="rId6"/>
          <a:srcRect l="12973" t="29730" r="39392" b="28649"/>
          <a:stretch/>
        </p:blipFill>
        <p:spPr>
          <a:xfrm>
            <a:off x="371475" y="3628997"/>
            <a:ext cx="5656454" cy="2780088"/>
          </a:xfrm>
          <a:prstGeom prst="rect">
            <a:avLst/>
          </a:prstGeom>
        </p:spPr>
      </p:pic>
    </p:spTree>
    <p:extLst>
      <p:ext uri="{BB962C8B-B14F-4D97-AF65-F5344CB8AC3E}">
        <p14:creationId xmlns:p14="http://schemas.microsoft.com/office/powerpoint/2010/main" val="3757816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564A54B-9880-4C4D-B907-5AA612B7E5EB}"/>
              </a:ext>
            </a:extLst>
          </p:cNvPr>
          <p:cNvSpPr>
            <a:spLocks noGrp="1"/>
          </p:cNvSpPr>
          <p:nvPr>
            <p:ph type="title"/>
          </p:nvPr>
        </p:nvSpPr>
        <p:spPr>
          <a:xfrm>
            <a:off x="371476" y="296863"/>
            <a:ext cx="8696324" cy="1160403"/>
          </a:xfrm>
        </p:spPr>
        <p:txBody>
          <a:bodyPr/>
          <a:lstStyle/>
          <a:p>
            <a:r>
              <a:rPr lang="nl-NL" sz="3600" dirty="0"/>
              <a:t>Maatschappelijke opgave –</a:t>
            </a:r>
            <a:br>
              <a:rPr lang="nl-NL" sz="3600" dirty="0"/>
            </a:br>
            <a:r>
              <a:rPr lang="nl-NL" sz="3600" i="1" dirty="0"/>
              <a:t>Milieuvervuiling</a:t>
            </a:r>
          </a:p>
        </p:txBody>
      </p:sp>
      <p:sp>
        <p:nvSpPr>
          <p:cNvPr id="4" name="Tijdelijke aanduiding voor tekst 3">
            <a:extLst>
              <a:ext uri="{FF2B5EF4-FFF2-40B4-BE49-F238E27FC236}">
                <a16:creationId xmlns:a16="http://schemas.microsoft.com/office/drawing/2014/main" id="{D559474A-C060-43F9-9FA0-960B3C76F1B9}"/>
              </a:ext>
            </a:extLst>
          </p:cNvPr>
          <p:cNvSpPr>
            <a:spLocks noGrp="1"/>
          </p:cNvSpPr>
          <p:nvPr>
            <p:ph type="body" sz="quarter" idx="13"/>
          </p:nvPr>
        </p:nvSpPr>
        <p:spPr/>
        <p:txBody>
          <a:bodyPr/>
          <a:lstStyle/>
          <a:p>
            <a:r>
              <a:rPr lang="nl-NL" dirty="0"/>
              <a:t>Grondconversie (bodemverontreiniging)</a:t>
            </a:r>
          </a:p>
          <a:p>
            <a:r>
              <a:rPr lang="nl-NL" dirty="0"/>
              <a:t>Luchtvervuiling</a:t>
            </a:r>
          </a:p>
          <a:p>
            <a:r>
              <a:rPr lang="nl-NL" dirty="0"/>
              <a:t>Watervervuiling</a:t>
            </a:r>
          </a:p>
          <a:p>
            <a:r>
              <a:rPr lang="nl-NL" dirty="0"/>
              <a:t>Ruimteschroot</a:t>
            </a:r>
          </a:p>
          <a:p>
            <a:endParaRPr lang="nl-NL" dirty="0"/>
          </a:p>
          <a:p>
            <a:r>
              <a:rPr lang="nl-NL" dirty="0"/>
              <a:t>Chemische vervuiling</a:t>
            </a:r>
          </a:p>
          <a:p>
            <a:endParaRPr lang="nl-NL" dirty="0"/>
          </a:p>
          <a:p>
            <a:r>
              <a:rPr lang="nl-NL" dirty="0"/>
              <a:t>Geluidshinder</a:t>
            </a:r>
          </a:p>
          <a:p>
            <a:r>
              <a:rPr lang="nl-NL" dirty="0"/>
              <a:t>Lichtvervuiling</a:t>
            </a:r>
          </a:p>
          <a:p>
            <a:r>
              <a:rPr lang="nl-NL" dirty="0"/>
              <a:t>Straling</a:t>
            </a:r>
          </a:p>
          <a:p>
            <a:r>
              <a:rPr lang="nl-NL" dirty="0"/>
              <a:t>Horizonvervuiling</a:t>
            </a:r>
          </a:p>
          <a:p>
            <a:r>
              <a:rPr lang="nl-NL" dirty="0"/>
              <a:t>Thermische vervuiling</a:t>
            </a:r>
          </a:p>
          <a:p>
            <a:endParaRPr lang="nl-NL" dirty="0"/>
          </a:p>
          <a:p>
            <a:endParaRPr lang="nl-NL" dirty="0"/>
          </a:p>
        </p:txBody>
      </p:sp>
      <p:sp>
        <p:nvSpPr>
          <p:cNvPr id="6" name="Tijdelijke aanduiding voor tekst 5">
            <a:extLst>
              <a:ext uri="{FF2B5EF4-FFF2-40B4-BE49-F238E27FC236}">
                <a16:creationId xmlns:a16="http://schemas.microsoft.com/office/drawing/2014/main" id="{6C396129-9554-4CCA-AA85-831627200E3D}"/>
              </a:ext>
            </a:extLst>
          </p:cNvPr>
          <p:cNvSpPr>
            <a:spLocks noGrp="1"/>
          </p:cNvSpPr>
          <p:nvPr>
            <p:ph type="body" sz="quarter" idx="15"/>
          </p:nvPr>
        </p:nvSpPr>
        <p:spPr/>
        <p:txBody>
          <a:bodyPr/>
          <a:lstStyle/>
          <a:p>
            <a:endParaRPr lang="nl-NL"/>
          </a:p>
        </p:txBody>
      </p:sp>
      <p:pic>
        <p:nvPicPr>
          <p:cNvPr id="2050" name="Picture 2">
            <a:extLst>
              <a:ext uri="{FF2B5EF4-FFF2-40B4-BE49-F238E27FC236}">
                <a16:creationId xmlns:a16="http://schemas.microsoft.com/office/drawing/2014/main" id="{FE25036D-3FC2-479E-A745-065EA1739225}"/>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3320" t="-12473" b="-42701"/>
          <a:stretch/>
        </p:blipFill>
        <p:spPr bwMode="auto">
          <a:xfrm>
            <a:off x="6181727" y="296863"/>
            <a:ext cx="60166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725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E4BC0D-6AA1-47EB-960C-4110A06E1155}"/>
              </a:ext>
            </a:extLst>
          </p:cNvPr>
          <p:cNvSpPr>
            <a:spLocks noGrp="1"/>
          </p:cNvSpPr>
          <p:nvPr>
            <p:ph type="title"/>
          </p:nvPr>
        </p:nvSpPr>
        <p:spPr>
          <a:xfrm>
            <a:off x="371476" y="296863"/>
            <a:ext cx="5638799" cy="1160403"/>
          </a:xfrm>
        </p:spPr>
        <p:txBody>
          <a:bodyPr anchor="t">
            <a:normAutofit fontScale="90000"/>
          </a:bodyPr>
          <a:lstStyle/>
          <a:p>
            <a:r>
              <a:rPr lang="nl-NL" dirty="0"/>
              <a:t>Maatschappelijke opgave - </a:t>
            </a:r>
            <a:br>
              <a:rPr lang="nl-NL" dirty="0"/>
            </a:br>
            <a:r>
              <a:rPr lang="nl-NL" i="1" dirty="0"/>
              <a:t>Leveringsrisico’s en schaarste</a:t>
            </a:r>
          </a:p>
        </p:txBody>
      </p:sp>
      <p:sp>
        <p:nvSpPr>
          <p:cNvPr id="3" name="Tijdelijke aanduiding voor tekst 2">
            <a:extLst>
              <a:ext uri="{FF2B5EF4-FFF2-40B4-BE49-F238E27FC236}">
                <a16:creationId xmlns:a16="http://schemas.microsoft.com/office/drawing/2014/main" id="{D1F63570-72AC-423A-B2E9-32FD4718DAE3}"/>
              </a:ext>
            </a:extLst>
          </p:cNvPr>
          <p:cNvSpPr>
            <a:spLocks noGrp="1"/>
          </p:cNvSpPr>
          <p:nvPr>
            <p:ph type="body" sz="quarter" idx="13"/>
          </p:nvPr>
        </p:nvSpPr>
        <p:spPr>
          <a:xfrm>
            <a:off x="371475" y="2499360"/>
            <a:ext cx="5645150" cy="3629977"/>
          </a:xfrm>
        </p:spPr>
        <p:txBody>
          <a:bodyPr>
            <a:normAutofit/>
          </a:bodyPr>
          <a:lstStyle/>
          <a:p>
            <a:pPr marL="0" indent="0">
              <a:spcAft>
                <a:spcPts val="600"/>
              </a:spcAft>
              <a:buNone/>
            </a:pPr>
            <a:r>
              <a:rPr lang="nl-NL" dirty="0" err="1"/>
              <a:t>Schaartste</a:t>
            </a:r>
            <a:r>
              <a:rPr lang="nl-NL" dirty="0"/>
              <a:t> is een economisch begrip dat iets verteld over de beschikbaarheid van een product of dienst. </a:t>
            </a:r>
          </a:p>
          <a:p>
            <a:pPr marL="0" indent="0">
              <a:spcAft>
                <a:spcPts val="600"/>
              </a:spcAft>
              <a:buNone/>
            </a:pPr>
            <a:r>
              <a:rPr lang="nl-NL" dirty="0"/>
              <a:t>Hier gaat het om producten die niet gratis zijn.</a:t>
            </a:r>
          </a:p>
          <a:p>
            <a:pPr marL="0" indent="0">
              <a:spcAft>
                <a:spcPts val="600"/>
              </a:spcAft>
              <a:buNone/>
            </a:pPr>
            <a:endParaRPr lang="nl-NL" dirty="0"/>
          </a:p>
          <a:p>
            <a:pPr marL="0" indent="0">
              <a:spcAft>
                <a:spcPts val="600"/>
              </a:spcAft>
              <a:buNone/>
            </a:pPr>
            <a:endParaRPr lang="nl-NL" dirty="0"/>
          </a:p>
          <a:p>
            <a:pPr marL="0" indent="0">
              <a:spcAft>
                <a:spcPts val="600"/>
              </a:spcAft>
              <a:buNone/>
            </a:pPr>
            <a:endParaRPr lang="nl-NL" dirty="0"/>
          </a:p>
          <a:p>
            <a:pPr marL="0" indent="0">
              <a:spcAft>
                <a:spcPts val="600"/>
              </a:spcAft>
              <a:buNone/>
            </a:pPr>
            <a:r>
              <a:rPr lang="nl-NL" dirty="0"/>
              <a:t>Leveringsrisico is de kans dat een partij niet aan zijn overeenkomst kan voldoen, denk hierbij aan de afhankelijkheid van Russisch gas. </a:t>
            </a:r>
          </a:p>
          <a:p>
            <a:pPr marL="0" indent="0">
              <a:spcAft>
                <a:spcPts val="600"/>
              </a:spcAft>
              <a:buNone/>
            </a:pPr>
            <a:endParaRPr lang="nl-NL" dirty="0"/>
          </a:p>
          <a:p>
            <a:pPr marL="0" indent="0">
              <a:spcAft>
                <a:spcPts val="600"/>
              </a:spcAft>
              <a:buNone/>
            </a:pPr>
            <a:endParaRPr lang="nl-NL" dirty="0"/>
          </a:p>
        </p:txBody>
      </p:sp>
      <p:pic>
        <p:nvPicPr>
          <p:cNvPr id="1028" name="Picture 4" descr="Schaarste - Economielokaal">
            <a:hlinkClick r:id="rId3"/>
            <a:extLst>
              <a:ext uri="{FF2B5EF4-FFF2-40B4-BE49-F238E27FC236}">
                <a16:creationId xmlns:a16="http://schemas.microsoft.com/office/drawing/2014/main" id="{C01A38C4-8721-46EA-8E74-88B106198629}"/>
              </a:ext>
            </a:extLst>
          </p:cNvPr>
          <p:cNvPicPr>
            <a:picLocks noGrp="1" noChangeAspect="1" noChangeArrowheads="1"/>
          </p:cNvPicPr>
          <p:nvPr>
            <p:ph type="pic" sz="quarter" idx="14"/>
          </p:nvPr>
        </p:nvPicPr>
        <p:blipFill rotWithShape="1">
          <a:blip r:embed="rId4">
            <a:extLst>
              <a:ext uri="{28A0092B-C50C-407E-A947-70E740481C1C}">
                <a14:useLocalDpi xmlns:a14="http://schemas.microsoft.com/office/drawing/2010/main" val="0"/>
              </a:ext>
            </a:extLst>
          </a:blip>
          <a:srcRect r="-1" b="19356"/>
          <a:stretch/>
        </p:blipFill>
        <p:spPr bwMode="auto">
          <a:xfrm>
            <a:off x="6175377" y="10"/>
            <a:ext cx="6016622" cy="6857990"/>
          </a:xfrm>
          <a:prstGeom prst="rect">
            <a:avLst/>
          </a:prstGeom>
          <a:solidFill>
            <a:srgbClr val="FFFFFF"/>
          </a:solidFill>
        </p:spPr>
      </p:pic>
      <p:sp>
        <p:nvSpPr>
          <p:cNvPr id="73" name="Text Placeholder 4">
            <a:extLst>
              <a:ext uri="{FF2B5EF4-FFF2-40B4-BE49-F238E27FC236}">
                <a16:creationId xmlns:a16="http://schemas.microsoft.com/office/drawing/2014/main" id="{72EBBF32-3DA5-2128-ACF5-552A873C0656}"/>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260030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B5C04-2507-4653-ADD4-294ABA5864D0}"/>
              </a:ext>
            </a:extLst>
          </p:cNvPr>
          <p:cNvSpPr>
            <a:spLocks noGrp="1"/>
          </p:cNvSpPr>
          <p:nvPr>
            <p:ph type="title"/>
          </p:nvPr>
        </p:nvSpPr>
        <p:spPr>
          <a:xfrm>
            <a:off x="609601" y="273050"/>
            <a:ext cx="4011084" cy="1056129"/>
          </a:xfrm>
        </p:spPr>
        <p:txBody>
          <a:bodyPr/>
          <a:lstStyle/>
          <a:p>
            <a:r>
              <a:rPr lang="nl-NL" sz="3200" dirty="0"/>
              <a:t>De donut economie</a:t>
            </a:r>
          </a:p>
        </p:txBody>
      </p:sp>
      <p:sp>
        <p:nvSpPr>
          <p:cNvPr id="4" name="Tijdelijke aanduiding voor tekst 3">
            <a:extLst>
              <a:ext uri="{FF2B5EF4-FFF2-40B4-BE49-F238E27FC236}">
                <a16:creationId xmlns:a16="http://schemas.microsoft.com/office/drawing/2014/main" id="{6DE4C0AD-9859-4D81-955B-C53D625136D6}"/>
              </a:ext>
            </a:extLst>
          </p:cNvPr>
          <p:cNvSpPr>
            <a:spLocks noGrp="1"/>
          </p:cNvSpPr>
          <p:nvPr>
            <p:ph type="body" sz="half" idx="2"/>
          </p:nvPr>
        </p:nvSpPr>
        <p:spPr/>
        <p:txBody>
          <a:bodyPr>
            <a:normAutofit fontScale="92500" lnSpcReduction="20000"/>
          </a:bodyPr>
          <a:lstStyle/>
          <a:p>
            <a:r>
              <a:rPr lang="nl-NL" sz="1900" dirty="0"/>
              <a:t>De donut economie een economisch model waarbij welvaart wordt gemeten door te kijken naar de realisaties van het sociale fundament, zonder het overschrijden van het ecologische plafond;</a:t>
            </a:r>
          </a:p>
          <a:p>
            <a:endParaRPr lang="nl-NL" sz="1900" dirty="0"/>
          </a:p>
          <a:p>
            <a:pPr lvl="1"/>
            <a:r>
              <a:rPr lang="nl-NL" sz="2200" b="1" dirty="0"/>
              <a:t>Ecologisch plafond</a:t>
            </a:r>
          </a:p>
          <a:p>
            <a:pPr marL="742950" lvl="1" indent="-285750">
              <a:buFontTx/>
              <a:buChar char="-"/>
            </a:pPr>
            <a:r>
              <a:rPr lang="nl-NL" sz="2200" dirty="0"/>
              <a:t>Klimaat en energie</a:t>
            </a:r>
          </a:p>
          <a:p>
            <a:pPr marL="742950" lvl="1" indent="-285750">
              <a:buFontTx/>
              <a:buChar char="-"/>
            </a:pPr>
            <a:r>
              <a:rPr lang="nl-NL" sz="2200" dirty="0"/>
              <a:t>Biodiversiteit</a:t>
            </a:r>
          </a:p>
          <a:p>
            <a:pPr marL="742950" lvl="1" indent="-285750">
              <a:buFontTx/>
              <a:buChar char="-"/>
            </a:pPr>
            <a:r>
              <a:rPr lang="nl-NL" sz="2200" dirty="0"/>
              <a:t>Milieu</a:t>
            </a:r>
          </a:p>
          <a:p>
            <a:pPr marL="742950" lvl="1" indent="-285750">
              <a:buFontTx/>
              <a:buChar char="-"/>
            </a:pPr>
            <a:r>
              <a:rPr lang="nl-NL" sz="2200" dirty="0"/>
              <a:t>Leveringsrisico’s </a:t>
            </a:r>
          </a:p>
          <a:p>
            <a:pPr marL="285750" indent="-285750">
              <a:buFontTx/>
              <a:buChar char="-"/>
            </a:pPr>
            <a:endParaRPr lang="nl-NL" sz="2400" dirty="0"/>
          </a:p>
          <a:p>
            <a:endParaRPr lang="nl-NL" sz="2400" dirty="0"/>
          </a:p>
          <a:p>
            <a:pPr lvl="1"/>
            <a:r>
              <a:rPr lang="nl-NL" sz="2200" b="1" dirty="0"/>
              <a:t>Sociaal fundament</a:t>
            </a:r>
          </a:p>
          <a:p>
            <a:pPr marL="742950" lvl="1" indent="-285750">
              <a:buFontTx/>
              <a:buChar char="-"/>
            </a:pPr>
            <a:r>
              <a:rPr lang="nl-NL" sz="2000" dirty="0"/>
              <a:t>Gezondheid</a:t>
            </a:r>
          </a:p>
          <a:p>
            <a:pPr marL="742950" lvl="1" indent="-285750">
              <a:buFontTx/>
              <a:buChar char="-"/>
            </a:pPr>
            <a:r>
              <a:rPr lang="nl-NL" sz="2000" dirty="0"/>
              <a:t>Gelijke kansen &amp; gelijkheid</a:t>
            </a:r>
          </a:p>
          <a:p>
            <a:pPr marL="742950" lvl="1" indent="-285750">
              <a:buFontTx/>
              <a:buChar char="-"/>
            </a:pPr>
            <a:r>
              <a:rPr lang="nl-NL" sz="2000" dirty="0"/>
              <a:t>Inkomen en werk</a:t>
            </a:r>
          </a:p>
          <a:p>
            <a:pPr marL="742950" lvl="1" indent="-285750">
              <a:buFontTx/>
              <a:buChar char="-"/>
            </a:pPr>
            <a:r>
              <a:rPr lang="nl-NL" sz="2000" dirty="0"/>
              <a:t>Politieke stem</a:t>
            </a:r>
          </a:p>
          <a:p>
            <a:endParaRPr lang="nl-NL" b="1" i="1" dirty="0"/>
          </a:p>
          <a:p>
            <a:endParaRPr lang="nl-NL" sz="1400" b="1" i="1" dirty="0"/>
          </a:p>
          <a:p>
            <a:endParaRPr lang="nl-NL" b="1" i="1" dirty="0"/>
          </a:p>
          <a:p>
            <a:endParaRPr lang="nl-NL" dirty="0"/>
          </a:p>
        </p:txBody>
      </p:sp>
      <p:pic>
        <p:nvPicPr>
          <p:cNvPr id="5" name="Picture 4">
            <a:extLst>
              <a:ext uri="{FF2B5EF4-FFF2-40B4-BE49-F238E27FC236}">
                <a16:creationId xmlns:a16="http://schemas.microsoft.com/office/drawing/2014/main" id="{D407B4C1-19DE-421D-93C8-FA87AC3BA7F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67263" y="643930"/>
            <a:ext cx="6815137" cy="5111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151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817D5F4-97E2-471A-A6FC-9742FDEA4FBE}"/>
              </a:ext>
            </a:extLst>
          </p:cNvPr>
          <p:cNvSpPr>
            <a:spLocks noGrp="1"/>
          </p:cNvSpPr>
          <p:nvPr>
            <p:ph type="title"/>
          </p:nvPr>
        </p:nvSpPr>
        <p:spPr>
          <a:xfrm>
            <a:off x="609600" y="274638"/>
            <a:ext cx="10972800" cy="1143000"/>
          </a:xfrm>
        </p:spPr>
        <p:txBody>
          <a:bodyPr anchor="ctr">
            <a:normAutofit/>
          </a:bodyPr>
          <a:lstStyle/>
          <a:p>
            <a:r>
              <a:rPr lang="nl-NL" dirty="0"/>
              <a:t>Donut economie</a:t>
            </a:r>
          </a:p>
        </p:txBody>
      </p:sp>
      <p:sp>
        <p:nvSpPr>
          <p:cNvPr id="6" name="Tijdelijke aanduiding voor tekst 5">
            <a:extLst>
              <a:ext uri="{FF2B5EF4-FFF2-40B4-BE49-F238E27FC236}">
                <a16:creationId xmlns:a16="http://schemas.microsoft.com/office/drawing/2014/main" id="{2D29C2A6-A785-4D27-A280-B1D4C7F867A2}"/>
              </a:ext>
            </a:extLst>
          </p:cNvPr>
          <p:cNvSpPr>
            <a:spLocks noGrp="1"/>
          </p:cNvSpPr>
          <p:nvPr>
            <p:ph sz="half" idx="1"/>
          </p:nvPr>
        </p:nvSpPr>
        <p:spPr>
          <a:xfrm>
            <a:off x="609600" y="1279690"/>
            <a:ext cx="5384800" cy="4525963"/>
          </a:xfrm>
        </p:spPr>
        <p:txBody>
          <a:bodyPr>
            <a:normAutofit/>
          </a:bodyPr>
          <a:lstStyle/>
          <a:p>
            <a:pPr marL="0" indent="0">
              <a:lnSpc>
                <a:spcPct val="90000"/>
              </a:lnSpc>
              <a:buNone/>
            </a:pPr>
            <a:r>
              <a:rPr lang="nl-NL" sz="2200" dirty="0"/>
              <a:t>Geen groei meer maar stabiliteit</a:t>
            </a:r>
          </a:p>
          <a:p>
            <a:pPr marL="0" indent="0">
              <a:lnSpc>
                <a:spcPct val="90000"/>
              </a:lnSpc>
              <a:buNone/>
            </a:pPr>
            <a:r>
              <a:rPr lang="nl-NL" sz="2200" b="1" i="0" dirty="0">
                <a:effectLst/>
              </a:rPr>
              <a:t>zeven paden van verandering volgens </a:t>
            </a:r>
            <a:r>
              <a:rPr lang="nl-NL" sz="2200" b="1" i="0" dirty="0" err="1">
                <a:effectLst/>
              </a:rPr>
              <a:t>Raworth</a:t>
            </a:r>
            <a:r>
              <a:rPr lang="nl-NL" sz="2200" b="1" i="0" dirty="0">
                <a:effectLst/>
              </a:rPr>
              <a:t>:</a:t>
            </a:r>
            <a:br>
              <a:rPr lang="nl-NL" sz="2200" dirty="0"/>
            </a:br>
            <a:endParaRPr lang="nl-NL" sz="2200" dirty="0"/>
          </a:p>
          <a:p>
            <a:pPr marL="285750" indent="-285750">
              <a:lnSpc>
                <a:spcPct val="90000"/>
              </a:lnSpc>
              <a:buFont typeface="Wingdings" panose="05000000000000000000" pitchFamily="2" charset="2"/>
              <a:buChar char="§"/>
            </a:pPr>
            <a:r>
              <a:rPr lang="nl-NL" sz="2000" b="0" i="0" dirty="0">
                <a:effectLst/>
              </a:rPr>
              <a:t>mechanisch naar dynamisch</a:t>
            </a:r>
            <a:endParaRPr lang="nl-NL" sz="2000" dirty="0"/>
          </a:p>
          <a:p>
            <a:pPr marL="285750" indent="-285750">
              <a:lnSpc>
                <a:spcPct val="90000"/>
              </a:lnSpc>
              <a:buFont typeface="Wingdings" panose="05000000000000000000" pitchFamily="2" charset="2"/>
              <a:buChar char="§"/>
            </a:pPr>
            <a:r>
              <a:rPr lang="nl-NL" sz="2000" b="0" i="0" dirty="0">
                <a:effectLst/>
              </a:rPr>
              <a:t>atomistisch naar holistisch</a:t>
            </a:r>
          </a:p>
          <a:p>
            <a:pPr marL="285750" indent="-285750">
              <a:lnSpc>
                <a:spcPct val="90000"/>
              </a:lnSpc>
              <a:buFont typeface="Wingdings" panose="05000000000000000000" pitchFamily="2" charset="2"/>
              <a:buChar char="§"/>
            </a:pPr>
            <a:r>
              <a:rPr lang="nl-NL" sz="2000" b="0" i="0" dirty="0">
                <a:effectLst/>
              </a:rPr>
              <a:t>enkelvoudig naar complex distributief</a:t>
            </a:r>
          </a:p>
          <a:p>
            <a:pPr marL="285750" indent="-285750">
              <a:lnSpc>
                <a:spcPct val="90000"/>
              </a:lnSpc>
              <a:buFont typeface="Wingdings" panose="05000000000000000000" pitchFamily="2" charset="2"/>
              <a:buChar char="§"/>
            </a:pPr>
            <a:r>
              <a:rPr lang="nl-NL" sz="2000" b="0" i="0" dirty="0">
                <a:effectLst/>
              </a:rPr>
              <a:t>de egoïstische, rationele mens naar sociale en verbonden mens</a:t>
            </a:r>
          </a:p>
          <a:p>
            <a:pPr marL="285750" indent="-285750">
              <a:lnSpc>
                <a:spcPct val="90000"/>
              </a:lnSpc>
              <a:buFont typeface="Wingdings" panose="05000000000000000000" pitchFamily="2" charset="2"/>
              <a:buChar char="§"/>
            </a:pPr>
            <a:r>
              <a:rPr lang="nl-NL" sz="2000" b="0" i="0" dirty="0">
                <a:effectLst/>
              </a:rPr>
              <a:t>antropocentrisme naar planetair denken  </a:t>
            </a:r>
          </a:p>
          <a:p>
            <a:pPr marL="285750" indent="-285750">
              <a:lnSpc>
                <a:spcPct val="90000"/>
              </a:lnSpc>
              <a:buFont typeface="Wingdings" panose="05000000000000000000" pitchFamily="2" charset="2"/>
              <a:buChar char="§"/>
            </a:pPr>
            <a:r>
              <a:rPr lang="nl-NL" sz="2000" b="0" i="0" dirty="0">
                <a:effectLst/>
              </a:rPr>
              <a:t>Van bruto binnenlands product naar de donut.</a:t>
            </a:r>
          </a:p>
          <a:p>
            <a:pPr marL="285750" indent="-285750">
              <a:lnSpc>
                <a:spcPct val="90000"/>
              </a:lnSpc>
              <a:buFont typeface="Wingdings" panose="05000000000000000000" pitchFamily="2" charset="2"/>
              <a:buChar char="§"/>
            </a:pPr>
            <a:endParaRPr lang="nl-NL" sz="2200" dirty="0"/>
          </a:p>
          <a:p>
            <a:pPr marL="0" indent="0">
              <a:lnSpc>
                <a:spcPct val="90000"/>
              </a:lnSpc>
              <a:buNone/>
            </a:pPr>
            <a:endParaRPr lang="nl-NL" sz="2200" b="0" i="0" dirty="0">
              <a:effectLst/>
            </a:endParaRPr>
          </a:p>
        </p:txBody>
      </p:sp>
      <p:pic>
        <p:nvPicPr>
          <p:cNvPr id="2050" name="Picture 2" descr="Green Economy – Pacific Green Education Portal">
            <a:extLst>
              <a:ext uri="{FF2B5EF4-FFF2-40B4-BE49-F238E27FC236}">
                <a16:creationId xmlns:a16="http://schemas.microsoft.com/office/drawing/2014/main" id="{1F361F80-E133-47FF-8EB3-6E129CD999E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197600" y="1846481"/>
            <a:ext cx="5384800" cy="4033402"/>
          </a:xfrm>
          <a:prstGeom prst="rect">
            <a:avLst/>
          </a:prstGeom>
          <a:solidFill>
            <a:srgbClr val="FFFFFF"/>
          </a:solidFill>
        </p:spPr>
      </p:pic>
    </p:spTree>
    <p:extLst>
      <p:ext uri="{BB962C8B-B14F-4D97-AF65-F5344CB8AC3E}">
        <p14:creationId xmlns:p14="http://schemas.microsoft.com/office/powerpoint/2010/main" val="339741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60D357E4-EC37-492B-88B4-E212AB4622CF}"/>
              </a:ext>
            </a:extLst>
          </p:cNvPr>
          <p:cNvSpPr>
            <a:spLocks noGrp="1"/>
          </p:cNvSpPr>
          <p:nvPr>
            <p:ph type="subTitle" idx="1"/>
          </p:nvPr>
        </p:nvSpPr>
        <p:spPr/>
        <p:txBody>
          <a:bodyPr/>
          <a:lstStyle/>
          <a:p>
            <a:endParaRPr lang="nl-NL"/>
          </a:p>
        </p:txBody>
      </p:sp>
      <p:sp>
        <p:nvSpPr>
          <p:cNvPr id="3" name="Titel 2">
            <a:extLst>
              <a:ext uri="{FF2B5EF4-FFF2-40B4-BE49-F238E27FC236}">
                <a16:creationId xmlns:a16="http://schemas.microsoft.com/office/drawing/2014/main" id="{90EC4449-A84B-46C9-9BC2-944F6A85D0E7}"/>
              </a:ext>
            </a:extLst>
          </p:cNvPr>
          <p:cNvSpPr>
            <a:spLocks noGrp="1"/>
          </p:cNvSpPr>
          <p:nvPr>
            <p:ph type="ctrTitle"/>
          </p:nvPr>
        </p:nvSpPr>
        <p:spPr/>
        <p:txBody>
          <a:bodyPr/>
          <a:lstStyle/>
          <a:p>
            <a:r>
              <a:rPr lang="nl-NL" sz="3600" dirty="0"/>
              <a:t>2. Gedragsverandering</a:t>
            </a:r>
            <a:br>
              <a:rPr lang="nl-NL" sz="3600" dirty="0"/>
            </a:br>
            <a:r>
              <a:rPr lang="nl-NL" sz="3600" b="0" dirty="0"/>
              <a:t>Luisteren, samenvatten en doorvragen</a:t>
            </a:r>
            <a:br>
              <a:rPr lang="nl-NL" sz="3600" dirty="0"/>
            </a:br>
            <a:br>
              <a:rPr lang="nl-NL" sz="3600" dirty="0"/>
            </a:br>
            <a:r>
              <a:rPr lang="nl-NL" sz="3600" dirty="0"/>
              <a:t> </a:t>
            </a:r>
          </a:p>
        </p:txBody>
      </p:sp>
    </p:spTree>
    <p:extLst>
      <p:ext uri="{BB962C8B-B14F-4D97-AF65-F5344CB8AC3E}">
        <p14:creationId xmlns:p14="http://schemas.microsoft.com/office/powerpoint/2010/main" val="3652960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CF29029-0BD3-4FD4-8865-3901321B4435}"/>
              </a:ext>
            </a:extLst>
          </p:cNvPr>
          <p:cNvSpPr>
            <a:spLocks noGrp="1"/>
          </p:cNvSpPr>
          <p:nvPr>
            <p:ph type="title"/>
          </p:nvPr>
        </p:nvSpPr>
        <p:spPr/>
        <p:txBody>
          <a:bodyPr/>
          <a:lstStyle/>
          <a:p>
            <a:r>
              <a:rPr lang="nl-NL" dirty="0"/>
              <a:t>Type vragen</a:t>
            </a:r>
          </a:p>
        </p:txBody>
      </p:sp>
      <p:sp>
        <p:nvSpPr>
          <p:cNvPr id="7" name="Tijdelijke aanduiding voor tekst 6">
            <a:extLst>
              <a:ext uri="{FF2B5EF4-FFF2-40B4-BE49-F238E27FC236}">
                <a16:creationId xmlns:a16="http://schemas.microsoft.com/office/drawing/2014/main" id="{50D53606-B28F-4DA8-BDCA-8A25D199FFC6}"/>
              </a:ext>
            </a:extLst>
          </p:cNvPr>
          <p:cNvSpPr>
            <a:spLocks noGrp="1"/>
          </p:cNvSpPr>
          <p:nvPr>
            <p:ph type="body" sz="quarter" idx="13"/>
          </p:nvPr>
        </p:nvSpPr>
        <p:spPr/>
        <p:txBody>
          <a:bodyPr/>
          <a:lstStyle/>
          <a:p>
            <a:pPr>
              <a:buFont typeface="Wingdings" panose="05000000000000000000" pitchFamily="2" charset="2"/>
              <a:buChar char="§"/>
            </a:pPr>
            <a:r>
              <a:rPr lang="nl-NL" sz="2000" dirty="0"/>
              <a:t>Open vraag</a:t>
            </a:r>
          </a:p>
          <a:p>
            <a:pPr>
              <a:buFont typeface="Wingdings" panose="05000000000000000000" pitchFamily="2" charset="2"/>
              <a:buChar char="§"/>
            </a:pPr>
            <a:r>
              <a:rPr lang="nl-NL" sz="2000" dirty="0"/>
              <a:t>Gesloten vraag</a:t>
            </a:r>
          </a:p>
          <a:p>
            <a:pPr>
              <a:buFont typeface="Wingdings" panose="05000000000000000000" pitchFamily="2" charset="2"/>
              <a:buChar char="§"/>
            </a:pPr>
            <a:r>
              <a:rPr lang="nl-NL" sz="2000" dirty="0"/>
              <a:t>Gerichte vraag</a:t>
            </a:r>
          </a:p>
          <a:p>
            <a:pPr>
              <a:buFont typeface="Wingdings" panose="05000000000000000000" pitchFamily="2" charset="2"/>
              <a:buChar char="§"/>
            </a:pPr>
            <a:r>
              <a:rPr lang="nl-NL" sz="2000" dirty="0"/>
              <a:t>Reflecterende vraag</a:t>
            </a:r>
          </a:p>
          <a:p>
            <a:pPr>
              <a:buFont typeface="Wingdings" panose="05000000000000000000" pitchFamily="2" charset="2"/>
              <a:buChar char="§"/>
            </a:pPr>
            <a:r>
              <a:rPr lang="nl-NL" sz="2000" dirty="0"/>
              <a:t>Keuzevraag</a:t>
            </a:r>
          </a:p>
          <a:p>
            <a:pPr>
              <a:buFont typeface="Wingdings" panose="05000000000000000000" pitchFamily="2" charset="2"/>
              <a:buChar char="§"/>
            </a:pPr>
            <a:r>
              <a:rPr lang="nl-NL" sz="2000" dirty="0"/>
              <a:t>Suggestieve vraag</a:t>
            </a:r>
          </a:p>
          <a:p>
            <a:pPr>
              <a:buFont typeface="Wingdings" panose="05000000000000000000" pitchFamily="2" charset="2"/>
              <a:buChar char="§"/>
            </a:pPr>
            <a:r>
              <a:rPr lang="nl-NL" sz="2000" dirty="0"/>
              <a:t>Retorische vraag</a:t>
            </a:r>
          </a:p>
        </p:txBody>
      </p:sp>
      <p:sp>
        <p:nvSpPr>
          <p:cNvPr id="9" name="Tijdelijke aanduiding voor tekst 8">
            <a:extLst>
              <a:ext uri="{FF2B5EF4-FFF2-40B4-BE49-F238E27FC236}">
                <a16:creationId xmlns:a16="http://schemas.microsoft.com/office/drawing/2014/main" id="{76B782EC-BF6A-41C5-9528-31BCA8505391}"/>
              </a:ext>
            </a:extLst>
          </p:cNvPr>
          <p:cNvSpPr>
            <a:spLocks noGrp="1"/>
          </p:cNvSpPr>
          <p:nvPr>
            <p:ph type="body" sz="quarter" idx="15"/>
          </p:nvPr>
        </p:nvSpPr>
        <p:spPr/>
        <p:txBody>
          <a:bodyPr/>
          <a:lstStyle/>
          <a:p>
            <a:endParaRPr lang="nl-NL"/>
          </a:p>
        </p:txBody>
      </p:sp>
      <p:pic>
        <p:nvPicPr>
          <p:cNvPr id="2052" name="Picture 4" descr="De kunst van het vragen stellen? - NLP-Zuid">
            <a:extLst>
              <a:ext uri="{FF2B5EF4-FFF2-40B4-BE49-F238E27FC236}">
                <a16:creationId xmlns:a16="http://schemas.microsoft.com/office/drawing/2014/main" id="{F4DABE5A-0B33-4284-A22A-45BEDB8638A2}"/>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583" r="1539" b="2003"/>
          <a:stretch/>
        </p:blipFill>
        <p:spPr bwMode="auto">
          <a:xfrm>
            <a:off x="4823790" y="1381539"/>
            <a:ext cx="7222435" cy="409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132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60D357E4-EC37-492B-88B4-E212AB4622CF}"/>
              </a:ext>
            </a:extLst>
          </p:cNvPr>
          <p:cNvSpPr>
            <a:spLocks noGrp="1"/>
          </p:cNvSpPr>
          <p:nvPr>
            <p:ph type="subTitle" idx="1"/>
          </p:nvPr>
        </p:nvSpPr>
        <p:spPr/>
        <p:txBody>
          <a:bodyPr/>
          <a:lstStyle/>
          <a:p>
            <a:r>
              <a:rPr lang="nl-NL" dirty="0"/>
              <a:t>De donut economie, maatschappelijke uitdagingen, gedragsverandering, motivatie </a:t>
            </a:r>
          </a:p>
        </p:txBody>
      </p:sp>
      <p:sp>
        <p:nvSpPr>
          <p:cNvPr id="3" name="Titel 2">
            <a:extLst>
              <a:ext uri="{FF2B5EF4-FFF2-40B4-BE49-F238E27FC236}">
                <a16:creationId xmlns:a16="http://schemas.microsoft.com/office/drawing/2014/main" id="{90EC4449-A84B-46C9-9BC2-944F6A85D0E7}"/>
              </a:ext>
            </a:extLst>
          </p:cNvPr>
          <p:cNvSpPr>
            <a:spLocks noGrp="1"/>
          </p:cNvSpPr>
          <p:nvPr>
            <p:ph type="ctrTitle"/>
          </p:nvPr>
        </p:nvSpPr>
        <p:spPr/>
        <p:txBody>
          <a:bodyPr/>
          <a:lstStyle/>
          <a:p>
            <a:r>
              <a:rPr lang="nl-NL" sz="3600" dirty="0"/>
              <a:t>1. Herhaling periode</a:t>
            </a:r>
            <a:br>
              <a:rPr lang="nl-NL" sz="3600" dirty="0"/>
            </a:br>
            <a:r>
              <a:rPr lang="nl-NL" sz="3600" dirty="0"/>
              <a:t> </a:t>
            </a:r>
          </a:p>
        </p:txBody>
      </p:sp>
    </p:spTree>
    <p:extLst>
      <p:ext uri="{BB962C8B-B14F-4D97-AF65-F5344CB8AC3E}">
        <p14:creationId xmlns:p14="http://schemas.microsoft.com/office/powerpoint/2010/main" val="3877237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DCFBD-9CDB-428D-B3C7-64589FCABF0E}"/>
              </a:ext>
            </a:extLst>
          </p:cNvPr>
          <p:cNvSpPr>
            <a:spLocks noGrp="1"/>
          </p:cNvSpPr>
          <p:nvPr>
            <p:ph type="title"/>
          </p:nvPr>
        </p:nvSpPr>
        <p:spPr/>
        <p:txBody>
          <a:bodyPr/>
          <a:lstStyle/>
          <a:p>
            <a:r>
              <a:rPr lang="nl-NL" sz="3200" dirty="0"/>
              <a:t>Attitude</a:t>
            </a:r>
          </a:p>
        </p:txBody>
      </p:sp>
      <p:sp>
        <p:nvSpPr>
          <p:cNvPr id="4" name="Tijdelijke aanduiding voor tekst 3">
            <a:extLst>
              <a:ext uri="{FF2B5EF4-FFF2-40B4-BE49-F238E27FC236}">
                <a16:creationId xmlns:a16="http://schemas.microsoft.com/office/drawing/2014/main" id="{D29E6BAD-5BD9-4DC1-A318-38D823123D88}"/>
              </a:ext>
            </a:extLst>
          </p:cNvPr>
          <p:cNvSpPr>
            <a:spLocks noGrp="1"/>
          </p:cNvSpPr>
          <p:nvPr>
            <p:ph type="body" sz="half" idx="2"/>
          </p:nvPr>
        </p:nvSpPr>
        <p:spPr/>
        <p:txBody>
          <a:bodyPr/>
          <a:lstStyle/>
          <a:p>
            <a:pPr marL="342900" indent="-342900">
              <a:buAutoNum type="arabicPeriod"/>
            </a:pPr>
            <a:r>
              <a:rPr lang="nl-NL" sz="1800" dirty="0"/>
              <a:t>Cognitie</a:t>
            </a:r>
          </a:p>
          <a:p>
            <a:pPr marL="342900" indent="-342900">
              <a:buAutoNum type="arabicPeriod"/>
            </a:pPr>
            <a:r>
              <a:rPr lang="nl-NL" sz="1800" dirty="0"/>
              <a:t>Affectie</a:t>
            </a:r>
          </a:p>
          <a:p>
            <a:pPr marL="342900" indent="-342900">
              <a:buAutoNum type="arabicPeriod"/>
            </a:pPr>
            <a:r>
              <a:rPr lang="nl-NL" sz="1800" dirty="0"/>
              <a:t>Gedrag</a:t>
            </a:r>
          </a:p>
          <a:p>
            <a:endParaRPr lang="nl-NL" dirty="0"/>
          </a:p>
        </p:txBody>
      </p:sp>
      <p:pic>
        <p:nvPicPr>
          <p:cNvPr id="3074" name="Picture 2" descr="Conceptueel-model-van-attitude – Gedragvandeconsument.nl">
            <a:extLst>
              <a:ext uri="{FF2B5EF4-FFF2-40B4-BE49-F238E27FC236}">
                <a16:creationId xmlns:a16="http://schemas.microsoft.com/office/drawing/2014/main" id="{9BF632B6-6523-45DD-8F4B-728DDEB73D7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38225" y="2999581"/>
            <a:ext cx="4731544" cy="30555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8A270CE2-B21D-4439-81B8-3FA08D36DE1F}"/>
              </a:ext>
            </a:extLst>
          </p:cNvPr>
          <p:cNvPicPr>
            <a:picLocks noChangeAspect="1"/>
          </p:cNvPicPr>
          <p:nvPr/>
        </p:nvPicPr>
        <p:blipFill>
          <a:blip r:embed="rId4"/>
          <a:stretch>
            <a:fillRect/>
          </a:stretch>
        </p:blipFill>
        <p:spPr>
          <a:xfrm>
            <a:off x="6422233" y="917981"/>
            <a:ext cx="5494791" cy="3701644"/>
          </a:xfrm>
          <a:prstGeom prst="rect">
            <a:avLst/>
          </a:prstGeom>
        </p:spPr>
      </p:pic>
    </p:spTree>
    <p:extLst>
      <p:ext uri="{BB962C8B-B14F-4D97-AF65-F5344CB8AC3E}">
        <p14:creationId xmlns:p14="http://schemas.microsoft.com/office/powerpoint/2010/main" val="412381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2A177BE-7005-4BB8-BE97-3BF91592007A}"/>
              </a:ext>
            </a:extLst>
          </p:cNvPr>
          <p:cNvSpPr>
            <a:spLocks noGrp="1"/>
          </p:cNvSpPr>
          <p:nvPr>
            <p:ph type="title"/>
          </p:nvPr>
        </p:nvSpPr>
        <p:spPr/>
        <p:txBody>
          <a:bodyPr/>
          <a:lstStyle/>
          <a:p>
            <a:r>
              <a:rPr lang="nl-NL" dirty="0"/>
              <a:t>Zichtbaarheid van gedrag</a:t>
            </a:r>
          </a:p>
        </p:txBody>
      </p:sp>
      <p:sp>
        <p:nvSpPr>
          <p:cNvPr id="6" name="Tijdelijke aanduiding voor tekst 5">
            <a:extLst>
              <a:ext uri="{FF2B5EF4-FFF2-40B4-BE49-F238E27FC236}">
                <a16:creationId xmlns:a16="http://schemas.microsoft.com/office/drawing/2014/main" id="{DC0BA6E3-5261-4787-89B1-5579515F261F}"/>
              </a:ext>
            </a:extLst>
          </p:cNvPr>
          <p:cNvSpPr>
            <a:spLocks noGrp="1"/>
          </p:cNvSpPr>
          <p:nvPr>
            <p:ph type="body" sz="half" idx="2"/>
          </p:nvPr>
        </p:nvSpPr>
        <p:spPr>
          <a:xfrm>
            <a:off x="609601" y="1435100"/>
            <a:ext cx="4011084" cy="4691063"/>
          </a:xfrm>
        </p:spPr>
        <p:txBody>
          <a:bodyPr>
            <a:normAutofit/>
          </a:bodyPr>
          <a:lstStyle/>
          <a:p>
            <a:r>
              <a:rPr lang="nl-NL" sz="1800" b="1" dirty="0"/>
              <a:t>Gedrag, kennis en vaardigheden </a:t>
            </a:r>
            <a:r>
              <a:rPr lang="nl-NL" sz="1800" dirty="0"/>
              <a:t>zijn vaak goed zichtbaar.</a:t>
            </a:r>
          </a:p>
          <a:p>
            <a:endParaRPr lang="nl-NL" sz="1800" dirty="0"/>
          </a:p>
          <a:p>
            <a:endParaRPr lang="nl-NL" sz="1800" dirty="0"/>
          </a:p>
          <a:p>
            <a:r>
              <a:rPr lang="nl-NL" sz="1800" dirty="0"/>
              <a:t>Overtuigingen en identiteit niet. </a:t>
            </a:r>
          </a:p>
          <a:p>
            <a:endParaRPr lang="nl-NL" sz="1800" dirty="0"/>
          </a:p>
          <a:p>
            <a:r>
              <a:rPr lang="nl-NL" sz="1800" dirty="0"/>
              <a:t>Motivatie is datgene wat een individu tot bepaald gedrag drijft. </a:t>
            </a:r>
          </a:p>
          <a:p>
            <a:endParaRPr lang="nl-NL" sz="1800" dirty="0"/>
          </a:p>
          <a:p>
            <a:endParaRPr lang="nl-NL" sz="1800" dirty="0"/>
          </a:p>
          <a:p>
            <a:r>
              <a:rPr lang="nl-NL" sz="1800" b="1" dirty="0"/>
              <a:t>Motivatie heeft invloed op gedrag</a:t>
            </a:r>
          </a:p>
          <a:p>
            <a:endParaRPr lang="nl-NL" sz="1800" dirty="0"/>
          </a:p>
        </p:txBody>
      </p:sp>
      <p:pic>
        <p:nvPicPr>
          <p:cNvPr id="5" name="Picture 2" descr="9 HRM-tips voor het motiveren van je medewerkers | IMK Opleidingen">
            <a:extLst>
              <a:ext uri="{FF2B5EF4-FFF2-40B4-BE49-F238E27FC236}">
                <a16:creationId xmlns:a16="http://schemas.microsoft.com/office/drawing/2014/main" id="{D3CB12F6-07A3-4C98-956E-A55DD55E0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5000552"/>
            <a:ext cx="2405019" cy="13347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Niet is onmogelijk voor hen die willen, kunnen &amp; doen">
            <a:extLst>
              <a:ext uri="{FF2B5EF4-FFF2-40B4-BE49-F238E27FC236}">
                <a16:creationId xmlns:a16="http://schemas.microsoft.com/office/drawing/2014/main" id="{DA868A9C-F77A-4C9A-8E0C-8ACCA7135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32" y="4968289"/>
            <a:ext cx="1430826" cy="139931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e bronafbeelding bekijken">
            <a:extLst>
              <a:ext uri="{FF2B5EF4-FFF2-40B4-BE49-F238E27FC236}">
                <a16:creationId xmlns:a16="http://schemas.microsoft.com/office/drawing/2014/main" id="{4DE7567A-66B2-4094-91EE-664D9D48FBC2}"/>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188209" y="273050"/>
            <a:ext cx="5973244" cy="585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8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80E7B3-87FA-4493-92B2-9790018E6AB4}"/>
              </a:ext>
            </a:extLst>
          </p:cNvPr>
          <p:cNvSpPr>
            <a:spLocks noGrp="1"/>
          </p:cNvSpPr>
          <p:nvPr>
            <p:ph type="title"/>
          </p:nvPr>
        </p:nvSpPr>
        <p:spPr>
          <a:xfrm>
            <a:off x="371476" y="296863"/>
            <a:ext cx="5645148" cy="1160403"/>
          </a:xfrm>
        </p:spPr>
        <p:txBody>
          <a:bodyPr anchor="t">
            <a:normAutofit/>
          </a:bodyPr>
          <a:lstStyle/>
          <a:p>
            <a:r>
              <a:rPr lang="nl-NL" dirty="0"/>
              <a:t>Vandaag </a:t>
            </a:r>
          </a:p>
        </p:txBody>
      </p:sp>
      <p:sp>
        <p:nvSpPr>
          <p:cNvPr id="5" name="Tijdelijke aanduiding voor inhoud 4">
            <a:extLst>
              <a:ext uri="{FF2B5EF4-FFF2-40B4-BE49-F238E27FC236}">
                <a16:creationId xmlns:a16="http://schemas.microsoft.com/office/drawing/2014/main" id="{599893E1-B7DA-4988-AA10-5F62527FCEEE}"/>
              </a:ext>
            </a:extLst>
          </p:cNvPr>
          <p:cNvSpPr>
            <a:spLocks noGrp="1"/>
          </p:cNvSpPr>
          <p:nvPr>
            <p:ph idx="1"/>
          </p:nvPr>
        </p:nvSpPr>
        <p:spPr>
          <a:xfrm>
            <a:off x="371475" y="1709738"/>
            <a:ext cx="5645149" cy="4419599"/>
          </a:xfrm>
        </p:spPr>
        <p:txBody>
          <a:bodyPr>
            <a:normAutofit/>
          </a:bodyPr>
          <a:lstStyle/>
          <a:p>
            <a:r>
              <a:rPr lang="nl-NL" sz="2800" dirty="0"/>
              <a:t>Herhaling </a:t>
            </a:r>
          </a:p>
          <a:p>
            <a:r>
              <a:rPr lang="nl-NL" sz="2800" dirty="0"/>
              <a:t>Gedragsverandering</a:t>
            </a:r>
            <a:br>
              <a:rPr lang="nl-NL" sz="2800" dirty="0"/>
            </a:br>
            <a:r>
              <a:rPr lang="nl-NL" sz="2800" b="0" dirty="0"/>
              <a:t>Luisteren, samenvatten en doorvragen </a:t>
            </a:r>
            <a:endParaRPr lang="nl-NL" sz="2800" dirty="0"/>
          </a:p>
          <a:p>
            <a:r>
              <a:rPr lang="nl-NL" sz="2800" dirty="0" err="1"/>
              <a:t>Betekenisbox</a:t>
            </a:r>
            <a:endParaRPr lang="nl-NL" sz="2800" dirty="0"/>
          </a:p>
          <a:p>
            <a:endParaRPr lang="nl-NL" sz="2800" dirty="0"/>
          </a:p>
        </p:txBody>
      </p:sp>
      <p:pic>
        <p:nvPicPr>
          <p:cNvPr id="2052" name="Picture 4" descr="1.5.2.3. Donutmodel | Paddle">
            <a:extLst>
              <a:ext uri="{FF2B5EF4-FFF2-40B4-BE49-F238E27FC236}">
                <a16:creationId xmlns:a16="http://schemas.microsoft.com/office/drawing/2014/main" id="{EACF3F10-DA61-494E-BA0B-DD56764D3E46}"/>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456" t="-2466" b="-13471"/>
          <a:stretch/>
        </p:blipFill>
        <p:spPr bwMode="auto">
          <a:xfrm>
            <a:off x="6175377" y="10"/>
            <a:ext cx="6016622" cy="6857990"/>
          </a:xfrm>
          <a:prstGeom prst="rect">
            <a:avLst/>
          </a:prstGeom>
          <a:solidFill>
            <a:srgbClr val="FFFFFF"/>
          </a:solidFill>
        </p:spPr>
      </p:pic>
      <p:sp>
        <p:nvSpPr>
          <p:cNvPr id="2054" name="Text Placeholder 4">
            <a:extLst>
              <a:ext uri="{FF2B5EF4-FFF2-40B4-BE49-F238E27FC236}">
                <a16:creationId xmlns:a16="http://schemas.microsoft.com/office/drawing/2014/main" id="{12EAA559-89FC-4E85-BC86-9C9C1E81E4AC}"/>
              </a:ext>
            </a:extLst>
          </p:cNvPr>
          <p:cNvSpPr>
            <a:spLocks noGrp="1"/>
          </p:cNvSpPr>
          <p:nvPr>
            <p:ph type="body" sz="quarter" idx="14"/>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1455760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E089C-4292-495E-A825-B84EDE67F0B2}"/>
              </a:ext>
            </a:extLst>
          </p:cNvPr>
          <p:cNvSpPr>
            <a:spLocks noGrp="1"/>
          </p:cNvSpPr>
          <p:nvPr>
            <p:ph type="title"/>
          </p:nvPr>
        </p:nvSpPr>
        <p:spPr/>
        <p:txBody>
          <a:bodyPr/>
          <a:lstStyle/>
          <a:p>
            <a:r>
              <a:rPr lang="nl-NL" dirty="0"/>
              <a:t>Attributietheorie </a:t>
            </a:r>
          </a:p>
        </p:txBody>
      </p:sp>
      <p:sp>
        <p:nvSpPr>
          <p:cNvPr id="4" name="Tijdelijke aanduiding voor tekst 3">
            <a:extLst>
              <a:ext uri="{FF2B5EF4-FFF2-40B4-BE49-F238E27FC236}">
                <a16:creationId xmlns:a16="http://schemas.microsoft.com/office/drawing/2014/main" id="{F0220361-A571-42B9-9D59-B18E27B7FAB2}"/>
              </a:ext>
            </a:extLst>
          </p:cNvPr>
          <p:cNvSpPr>
            <a:spLocks noGrp="1"/>
          </p:cNvSpPr>
          <p:nvPr>
            <p:ph type="body" sz="half" idx="2"/>
          </p:nvPr>
        </p:nvSpPr>
        <p:spPr/>
        <p:txBody>
          <a:bodyPr>
            <a:normAutofit/>
          </a:bodyPr>
          <a:lstStyle/>
          <a:p>
            <a:pPr algn="l"/>
            <a:r>
              <a:rPr lang="nl-NL" sz="1800" b="0" i="0" dirty="0">
                <a:solidFill>
                  <a:schemeClr val="tx1"/>
                </a:solidFill>
                <a:effectLst/>
                <a:latin typeface="Arial" panose="020B0604020202020204" pitchFamily="34" charset="0"/>
              </a:rPr>
              <a:t>De </a:t>
            </a:r>
            <a:r>
              <a:rPr lang="nl-NL" sz="1800" b="1" i="0" dirty="0">
                <a:solidFill>
                  <a:schemeClr val="tx1"/>
                </a:solidFill>
                <a:effectLst/>
                <a:latin typeface="Arial" panose="020B0604020202020204" pitchFamily="34" charset="0"/>
              </a:rPr>
              <a:t>attributietheorie</a:t>
            </a:r>
            <a:r>
              <a:rPr lang="nl-NL" sz="1800" b="0" i="0" dirty="0">
                <a:solidFill>
                  <a:schemeClr val="tx1"/>
                </a:solidFill>
                <a:effectLst/>
                <a:latin typeface="Arial" panose="020B0604020202020204" pitchFamily="34" charset="0"/>
              </a:rPr>
              <a:t> is een theorie die de wijze waarop mensen het </a:t>
            </a:r>
            <a:r>
              <a:rPr lang="nl-NL" sz="1800" b="0" i="0" u="none" strike="noStrike" dirty="0">
                <a:solidFill>
                  <a:schemeClr val="tx1"/>
                </a:solidFill>
                <a:effectLst/>
                <a:latin typeface="Arial" panose="020B0604020202020204" pitchFamily="34" charset="0"/>
              </a:rPr>
              <a:t>gedrag</a:t>
            </a:r>
            <a:r>
              <a:rPr lang="nl-NL" sz="1800" b="0" i="0" dirty="0">
                <a:solidFill>
                  <a:schemeClr val="tx1"/>
                </a:solidFill>
                <a:effectLst/>
                <a:latin typeface="Arial" panose="020B0604020202020204" pitchFamily="34" charset="0"/>
              </a:rPr>
              <a:t> van zichzelf en van anderen verklaart in termen van oorzaak en gevolg. </a:t>
            </a:r>
          </a:p>
          <a:p>
            <a:pPr algn="l"/>
            <a:endParaRPr lang="nl-NL" sz="1800" b="0" i="0" dirty="0">
              <a:solidFill>
                <a:schemeClr val="tx1"/>
              </a:solidFill>
              <a:effectLst/>
              <a:latin typeface="Arial" panose="020B0604020202020204" pitchFamily="34" charset="0"/>
            </a:endParaRPr>
          </a:p>
          <a:p>
            <a:pPr algn="l"/>
            <a:r>
              <a:rPr lang="nl-NL" sz="1800" b="0" i="0" dirty="0">
                <a:solidFill>
                  <a:schemeClr val="tx1"/>
                </a:solidFill>
                <a:effectLst/>
                <a:latin typeface="Arial" panose="020B0604020202020204" pitchFamily="34" charset="0"/>
              </a:rPr>
              <a:t>De theorie verdeelt de manier waarop mensen oorzaken toekennen:</a:t>
            </a:r>
          </a:p>
          <a:p>
            <a:pPr marL="285750" indent="-285750" algn="l">
              <a:buFont typeface="Arial" panose="020B0604020202020204" pitchFamily="34" charset="0"/>
              <a:buChar char="•"/>
            </a:pPr>
            <a:r>
              <a:rPr lang="nl-NL" sz="1800" b="0" i="0" dirty="0">
                <a:solidFill>
                  <a:schemeClr val="tx1"/>
                </a:solidFill>
                <a:effectLst/>
                <a:latin typeface="Arial" panose="020B0604020202020204" pitchFamily="34" charset="0"/>
              </a:rPr>
              <a:t>Externe attributie is sprake als oorzaken worden gezien als liggend buiten de betrokkene.</a:t>
            </a:r>
          </a:p>
          <a:p>
            <a:pPr algn="l"/>
            <a:endParaRPr lang="nl-NL" sz="1800" b="0" i="0" dirty="0">
              <a:solidFill>
                <a:schemeClr val="tx1"/>
              </a:solidFill>
              <a:effectLst/>
              <a:latin typeface="Arial" panose="020B0604020202020204" pitchFamily="34" charset="0"/>
            </a:endParaRPr>
          </a:p>
          <a:p>
            <a:pPr marL="285750" indent="-285750" algn="l">
              <a:buFont typeface="Arial" panose="020B0604020202020204" pitchFamily="34" charset="0"/>
              <a:buChar char="•"/>
            </a:pPr>
            <a:r>
              <a:rPr lang="nl-NL" sz="1800" b="0" i="0" dirty="0">
                <a:solidFill>
                  <a:schemeClr val="tx1"/>
                </a:solidFill>
                <a:effectLst/>
                <a:latin typeface="Arial" panose="020B0604020202020204" pitchFamily="34" charset="0"/>
              </a:rPr>
              <a:t>Interne attributie is sprake als oorzaken worden gezien als liggend binnen de betrokkene. </a:t>
            </a:r>
          </a:p>
          <a:p>
            <a:pPr algn="l"/>
            <a:endParaRPr lang="nl-NL" sz="1400" b="0" i="0" dirty="0">
              <a:solidFill>
                <a:schemeClr val="tx1"/>
              </a:solidFill>
              <a:effectLst/>
              <a:latin typeface="Arial" panose="020B0604020202020204" pitchFamily="34" charset="0"/>
            </a:endParaRPr>
          </a:p>
        </p:txBody>
      </p:sp>
      <p:pic>
        <p:nvPicPr>
          <p:cNvPr id="9218" name="Picture 2" descr="Perceptie en individuele besluitvorming - ppt download">
            <a:extLst>
              <a:ext uri="{FF2B5EF4-FFF2-40B4-BE49-F238E27FC236}">
                <a16:creationId xmlns:a16="http://schemas.microsoft.com/office/drawing/2014/main" id="{037A6382-4A02-4FFF-B6E8-9FCAA84F7C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98532" y="1035050"/>
            <a:ext cx="6383867" cy="478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99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82CFA-AA05-43C8-9AA7-CB807BADF58F}"/>
              </a:ext>
            </a:extLst>
          </p:cNvPr>
          <p:cNvSpPr>
            <a:spLocks noGrp="1"/>
          </p:cNvSpPr>
          <p:nvPr>
            <p:ph type="title"/>
          </p:nvPr>
        </p:nvSpPr>
        <p:spPr/>
        <p:txBody>
          <a:bodyPr/>
          <a:lstStyle/>
          <a:p>
            <a:r>
              <a:rPr lang="nl-NL" sz="3200" dirty="0"/>
              <a:t>Het vormen van gedrag</a:t>
            </a:r>
          </a:p>
        </p:txBody>
      </p:sp>
      <p:sp>
        <p:nvSpPr>
          <p:cNvPr id="4" name="Tijdelijke aanduiding voor tekst 3">
            <a:extLst>
              <a:ext uri="{FF2B5EF4-FFF2-40B4-BE49-F238E27FC236}">
                <a16:creationId xmlns:a16="http://schemas.microsoft.com/office/drawing/2014/main" id="{7DCE8D68-C291-426C-A5A4-BA6DD1BB78CB}"/>
              </a:ext>
            </a:extLst>
          </p:cNvPr>
          <p:cNvSpPr>
            <a:spLocks noGrp="1"/>
          </p:cNvSpPr>
          <p:nvPr>
            <p:ph type="body" sz="half" idx="2"/>
          </p:nvPr>
        </p:nvSpPr>
        <p:spPr/>
        <p:txBody>
          <a:bodyPr>
            <a:normAutofit/>
          </a:bodyPr>
          <a:lstStyle/>
          <a:p>
            <a:pPr marL="342900" indent="-342900">
              <a:buAutoNum type="alphaLcPeriod"/>
            </a:pPr>
            <a:r>
              <a:rPr lang="nl-NL" sz="1800" dirty="0"/>
              <a:t>Positieve bekrachtiging</a:t>
            </a:r>
          </a:p>
          <a:p>
            <a:pPr marL="342900" indent="-342900">
              <a:buAutoNum type="alphaLcPeriod"/>
            </a:pPr>
            <a:r>
              <a:rPr lang="nl-NL" sz="1800" dirty="0"/>
              <a:t>Negatieve bekrachtiging</a:t>
            </a:r>
          </a:p>
          <a:p>
            <a:pPr marL="342900" indent="-342900">
              <a:buAutoNum type="alphaLcPeriod"/>
            </a:pPr>
            <a:r>
              <a:rPr lang="nl-NL" sz="1800" dirty="0"/>
              <a:t>Straf</a:t>
            </a:r>
          </a:p>
          <a:p>
            <a:pPr marL="342900" indent="-342900">
              <a:buAutoNum type="alphaLcPeriod"/>
            </a:pPr>
            <a:r>
              <a:rPr lang="nl-NL" sz="1800" dirty="0"/>
              <a:t>Uitdoving</a:t>
            </a:r>
          </a:p>
        </p:txBody>
      </p:sp>
      <p:pic>
        <p:nvPicPr>
          <p:cNvPr id="1026" name="Picture 2" descr="De bronafbeelding bekijken">
            <a:extLst>
              <a:ext uri="{FF2B5EF4-FFF2-40B4-BE49-F238E27FC236}">
                <a16:creationId xmlns:a16="http://schemas.microsoft.com/office/drawing/2014/main" id="{E832F470-BDC8-41A9-AEE5-E3D69B68AD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7262" y="1292981"/>
            <a:ext cx="6815137" cy="427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81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D2993E5-A7FE-F2E7-ADA6-390AC371FCAE}"/>
              </a:ext>
            </a:extLst>
          </p:cNvPr>
          <p:cNvSpPr>
            <a:spLocks noGrp="1"/>
          </p:cNvSpPr>
          <p:nvPr>
            <p:ph type="title"/>
          </p:nvPr>
        </p:nvSpPr>
        <p:spPr>
          <a:xfrm>
            <a:off x="371476" y="296863"/>
            <a:ext cx="10260000" cy="1160403"/>
          </a:xfrm>
        </p:spPr>
        <p:txBody>
          <a:bodyPr/>
          <a:lstStyle/>
          <a:p>
            <a:r>
              <a:rPr lang="en-US" dirty="0" err="1"/>
              <a:t>Fases</a:t>
            </a:r>
            <a:r>
              <a:rPr lang="en-US" dirty="0"/>
              <a:t> van </a:t>
            </a:r>
            <a:r>
              <a:rPr lang="en-US" dirty="0" err="1"/>
              <a:t>gedragverandering</a:t>
            </a:r>
            <a:endParaRPr lang="en-US" dirty="0"/>
          </a:p>
        </p:txBody>
      </p:sp>
      <p:pic>
        <p:nvPicPr>
          <p:cNvPr id="6" name="Picture 2" descr="De 5 fasen van gedragsverandering">
            <a:extLst>
              <a:ext uri="{FF2B5EF4-FFF2-40B4-BE49-F238E27FC236}">
                <a16:creationId xmlns:a16="http://schemas.microsoft.com/office/drawing/2014/main" id="{38F8ACAA-B74C-4C25-99ED-880B37F9D2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61533" y="1765156"/>
            <a:ext cx="6268934" cy="4419599"/>
          </a:xfrm>
          <a:prstGeom prst="rect">
            <a:avLst/>
          </a:prstGeom>
          <a:noFill/>
        </p:spPr>
      </p:pic>
    </p:spTree>
    <p:extLst>
      <p:ext uri="{BB962C8B-B14F-4D97-AF65-F5344CB8AC3E}">
        <p14:creationId xmlns:p14="http://schemas.microsoft.com/office/powerpoint/2010/main" val="2031950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9E0890-F24A-46B6-B7C8-A189AC57D1F8}"/>
              </a:ext>
            </a:extLst>
          </p:cNvPr>
          <p:cNvSpPr>
            <a:spLocks noGrp="1"/>
          </p:cNvSpPr>
          <p:nvPr>
            <p:ph type="title"/>
          </p:nvPr>
        </p:nvSpPr>
        <p:spPr/>
        <p:txBody>
          <a:bodyPr/>
          <a:lstStyle/>
          <a:p>
            <a:r>
              <a:rPr lang="nl-NL" dirty="0"/>
              <a:t>5 fases van gedragsveranderingen</a:t>
            </a:r>
          </a:p>
        </p:txBody>
      </p:sp>
      <p:pic>
        <p:nvPicPr>
          <p:cNvPr id="5" name="Tijdelijke aanduiding voor inhoud 4">
            <a:extLst>
              <a:ext uri="{FF2B5EF4-FFF2-40B4-BE49-F238E27FC236}">
                <a16:creationId xmlns:a16="http://schemas.microsoft.com/office/drawing/2014/main" id="{ED5500EB-E783-449A-9F43-81D17D22BE87}"/>
              </a:ext>
            </a:extLst>
          </p:cNvPr>
          <p:cNvPicPr>
            <a:picLocks noGrp="1" noChangeAspect="1"/>
          </p:cNvPicPr>
          <p:nvPr>
            <p:ph idx="1"/>
          </p:nvPr>
        </p:nvPicPr>
        <p:blipFill>
          <a:blip r:embed="rId3"/>
          <a:stretch>
            <a:fillRect/>
          </a:stretch>
        </p:blipFill>
        <p:spPr>
          <a:xfrm>
            <a:off x="4620685" y="502443"/>
            <a:ext cx="6598336" cy="5853113"/>
          </a:xfrm>
          <a:prstGeom prst="rect">
            <a:avLst/>
          </a:prstGeom>
        </p:spPr>
      </p:pic>
      <p:sp>
        <p:nvSpPr>
          <p:cNvPr id="4" name="Tijdelijke aanduiding voor tekst 3">
            <a:extLst>
              <a:ext uri="{FF2B5EF4-FFF2-40B4-BE49-F238E27FC236}">
                <a16:creationId xmlns:a16="http://schemas.microsoft.com/office/drawing/2014/main" id="{04779A2C-EC79-49E5-AA65-25F8AF7410C7}"/>
              </a:ext>
            </a:extLst>
          </p:cNvPr>
          <p:cNvSpPr>
            <a:spLocks noGrp="1"/>
          </p:cNvSpPr>
          <p:nvPr>
            <p:ph type="body" sz="half" idx="2"/>
          </p:nvPr>
        </p:nvSpPr>
        <p:spPr/>
        <p:txBody>
          <a:bodyPr>
            <a:normAutofit/>
          </a:bodyPr>
          <a:lstStyle/>
          <a:p>
            <a:r>
              <a:rPr lang="nl-NL" sz="1800" dirty="0"/>
              <a:t>Ontkennen</a:t>
            </a:r>
          </a:p>
          <a:p>
            <a:endParaRPr lang="nl-NL" sz="1800" dirty="0"/>
          </a:p>
          <a:p>
            <a:r>
              <a:rPr lang="nl-NL" sz="1800" dirty="0"/>
              <a:t>Erkennen</a:t>
            </a:r>
          </a:p>
          <a:p>
            <a:endParaRPr lang="nl-NL" sz="1800" dirty="0"/>
          </a:p>
          <a:p>
            <a:r>
              <a:rPr lang="nl-NL" sz="1800" dirty="0"/>
              <a:t>Verkennen</a:t>
            </a:r>
          </a:p>
          <a:p>
            <a:endParaRPr lang="nl-NL" sz="1800" dirty="0"/>
          </a:p>
          <a:p>
            <a:r>
              <a:rPr lang="nl-NL" sz="1800" dirty="0"/>
              <a:t>Actie</a:t>
            </a:r>
          </a:p>
          <a:p>
            <a:endParaRPr lang="nl-NL" sz="1800" dirty="0"/>
          </a:p>
          <a:p>
            <a:r>
              <a:rPr lang="nl-NL" sz="1800" dirty="0"/>
              <a:t>Volhouden</a:t>
            </a:r>
          </a:p>
        </p:txBody>
      </p:sp>
    </p:spTree>
    <p:extLst>
      <p:ext uri="{BB962C8B-B14F-4D97-AF65-F5344CB8AC3E}">
        <p14:creationId xmlns:p14="http://schemas.microsoft.com/office/powerpoint/2010/main" val="3748129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F60F8A8C-A3EE-45D9-8C48-25FB5DFDC1C7}"/>
              </a:ext>
            </a:extLst>
          </p:cNvPr>
          <p:cNvSpPr>
            <a:spLocks noGrp="1"/>
          </p:cNvSpPr>
          <p:nvPr>
            <p:ph type="title"/>
          </p:nvPr>
        </p:nvSpPr>
        <p:spPr/>
        <p:txBody>
          <a:bodyPr/>
          <a:lstStyle/>
          <a:p>
            <a:r>
              <a:rPr lang="nl-NL" dirty="0"/>
              <a:t>Mensgerichte aanpak</a:t>
            </a:r>
          </a:p>
        </p:txBody>
      </p:sp>
      <p:pic>
        <p:nvPicPr>
          <p:cNvPr id="6" name="Tijdelijke aanduiding voor inhoud 5">
            <a:extLst>
              <a:ext uri="{FF2B5EF4-FFF2-40B4-BE49-F238E27FC236}">
                <a16:creationId xmlns:a16="http://schemas.microsoft.com/office/drawing/2014/main" id="{9A4B6DE8-1884-4299-9B96-E701D1982960}"/>
              </a:ext>
            </a:extLst>
          </p:cNvPr>
          <p:cNvPicPr>
            <a:picLocks noGrp="1" noChangeAspect="1"/>
          </p:cNvPicPr>
          <p:nvPr>
            <p:ph idx="1"/>
          </p:nvPr>
        </p:nvPicPr>
        <p:blipFill rotWithShape="1">
          <a:blip r:embed="rId2"/>
          <a:srcRect l="8236" t="35294" r="43977" b="7364"/>
          <a:stretch/>
        </p:blipFill>
        <p:spPr>
          <a:xfrm>
            <a:off x="330843" y="1237786"/>
            <a:ext cx="11530314" cy="5075685"/>
          </a:xfrm>
        </p:spPr>
      </p:pic>
    </p:spTree>
    <p:extLst>
      <p:ext uri="{BB962C8B-B14F-4D97-AF65-F5344CB8AC3E}">
        <p14:creationId xmlns:p14="http://schemas.microsoft.com/office/powerpoint/2010/main" val="2614458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60D357E4-EC37-492B-88B4-E212AB4622CF}"/>
              </a:ext>
            </a:extLst>
          </p:cNvPr>
          <p:cNvSpPr>
            <a:spLocks noGrp="1"/>
          </p:cNvSpPr>
          <p:nvPr>
            <p:ph type="subTitle" idx="1"/>
          </p:nvPr>
        </p:nvSpPr>
        <p:spPr/>
        <p:txBody>
          <a:bodyPr/>
          <a:lstStyle/>
          <a:p>
            <a:endParaRPr lang="nl-NL"/>
          </a:p>
        </p:txBody>
      </p:sp>
      <p:sp>
        <p:nvSpPr>
          <p:cNvPr id="3" name="Titel 2">
            <a:extLst>
              <a:ext uri="{FF2B5EF4-FFF2-40B4-BE49-F238E27FC236}">
                <a16:creationId xmlns:a16="http://schemas.microsoft.com/office/drawing/2014/main" id="{90EC4449-A84B-46C9-9BC2-944F6A85D0E7}"/>
              </a:ext>
            </a:extLst>
          </p:cNvPr>
          <p:cNvSpPr>
            <a:spLocks noGrp="1"/>
          </p:cNvSpPr>
          <p:nvPr>
            <p:ph type="ctrTitle"/>
          </p:nvPr>
        </p:nvSpPr>
        <p:spPr/>
        <p:txBody>
          <a:bodyPr/>
          <a:lstStyle/>
          <a:p>
            <a:r>
              <a:rPr lang="nl-NL" sz="3600" dirty="0"/>
              <a:t>3. </a:t>
            </a:r>
            <a:r>
              <a:rPr lang="nl-NL" sz="3600" dirty="0" err="1"/>
              <a:t>Betekenisbox</a:t>
            </a:r>
            <a:r>
              <a:rPr lang="nl-NL" sz="3600" dirty="0"/>
              <a:t> &amp; ‘t spel circulaire economie</a:t>
            </a:r>
            <a:br>
              <a:rPr lang="nl-NL" sz="3600" dirty="0"/>
            </a:br>
            <a:br>
              <a:rPr lang="nl-NL" sz="3600" dirty="0"/>
            </a:br>
            <a:r>
              <a:rPr lang="nl-NL" sz="3600" dirty="0"/>
              <a:t> </a:t>
            </a:r>
          </a:p>
        </p:txBody>
      </p:sp>
    </p:spTree>
    <p:extLst>
      <p:ext uri="{BB962C8B-B14F-4D97-AF65-F5344CB8AC3E}">
        <p14:creationId xmlns:p14="http://schemas.microsoft.com/office/powerpoint/2010/main" val="3519432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AB9081E-45A1-48B2-B44F-5E7B8ED75AD5}"/>
              </a:ext>
            </a:extLst>
          </p:cNvPr>
          <p:cNvSpPr>
            <a:spLocks noGrp="1"/>
          </p:cNvSpPr>
          <p:nvPr>
            <p:ph type="title"/>
          </p:nvPr>
        </p:nvSpPr>
        <p:spPr/>
        <p:txBody>
          <a:bodyPr/>
          <a:lstStyle/>
          <a:p>
            <a:r>
              <a:rPr lang="nl-NL" dirty="0"/>
              <a:t>De </a:t>
            </a:r>
            <a:r>
              <a:rPr lang="nl-NL" dirty="0" err="1"/>
              <a:t>betekenisbox</a:t>
            </a:r>
            <a:r>
              <a:rPr lang="nl-NL" dirty="0"/>
              <a:t>! </a:t>
            </a:r>
          </a:p>
        </p:txBody>
      </p:sp>
      <p:sp>
        <p:nvSpPr>
          <p:cNvPr id="7" name="Tijdelijke aanduiding voor tekst 6">
            <a:extLst>
              <a:ext uri="{FF2B5EF4-FFF2-40B4-BE49-F238E27FC236}">
                <a16:creationId xmlns:a16="http://schemas.microsoft.com/office/drawing/2014/main" id="{FD3A8EDB-A6EC-4237-AFBB-CE999F0D9A37}"/>
              </a:ext>
            </a:extLst>
          </p:cNvPr>
          <p:cNvSpPr>
            <a:spLocks noGrp="1"/>
          </p:cNvSpPr>
          <p:nvPr>
            <p:ph type="body" sz="quarter" idx="15"/>
          </p:nvPr>
        </p:nvSpPr>
        <p:spPr/>
        <p:txBody>
          <a:bodyPr/>
          <a:lstStyle/>
          <a:p>
            <a:endParaRPr lang="nl-NL"/>
          </a:p>
        </p:txBody>
      </p:sp>
      <p:pic>
        <p:nvPicPr>
          <p:cNvPr id="4098" name="Picture 2" descr="De betekeniseconomie in de praktijk: een snelcursus betekenisvol ondernemen  - De Zaak van Betekenis">
            <a:extLst>
              <a:ext uri="{FF2B5EF4-FFF2-40B4-BE49-F238E27FC236}">
                <a16:creationId xmlns:a16="http://schemas.microsoft.com/office/drawing/2014/main" id="{96886AF5-2081-4C98-8779-7D1173FAE95E}"/>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1016" r="144"/>
          <a:stretch/>
        </p:blipFill>
        <p:spPr bwMode="auto">
          <a:xfrm>
            <a:off x="2537255" y="992207"/>
            <a:ext cx="7117489" cy="540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114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530D22-7766-4E21-9648-30C717FAEA0E}"/>
              </a:ext>
            </a:extLst>
          </p:cNvPr>
          <p:cNvSpPr>
            <a:spLocks noGrp="1"/>
          </p:cNvSpPr>
          <p:nvPr>
            <p:ph type="title"/>
          </p:nvPr>
        </p:nvSpPr>
        <p:spPr>
          <a:xfrm>
            <a:off x="371476" y="296863"/>
            <a:ext cx="10108030" cy="1160403"/>
          </a:xfrm>
        </p:spPr>
        <p:txBody>
          <a:bodyPr anchor="t">
            <a:normAutofit/>
          </a:bodyPr>
          <a:lstStyle/>
          <a:p>
            <a:r>
              <a:rPr lang="nl-NL" dirty="0"/>
              <a:t>Betekeniseconomie naar een circulaire economie</a:t>
            </a:r>
          </a:p>
        </p:txBody>
      </p:sp>
      <p:pic>
        <p:nvPicPr>
          <p:cNvPr id="5122" name="Picture 2" descr="Introductie in de betekeniseconomie - Connect Communicatie">
            <a:extLst>
              <a:ext uri="{FF2B5EF4-FFF2-40B4-BE49-F238E27FC236}">
                <a16:creationId xmlns:a16="http://schemas.microsoft.com/office/drawing/2014/main" id="{69CC661E-0420-40A8-A283-B55B83D43A3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944728" y="1600201"/>
            <a:ext cx="4714544" cy="4525963"/>
          </a:xfrm>
          <a:prstGeom prst="rect">
            <a:avLst/>
          </a:prstGeom>
          <a:solidFill>
            <a:srgbClr val="FFFFFF"/>
          </a:solidFill>
        </p:spPr>
      </p:pic>
      <p:sp>
        <p:nvSpPr>
          <p:cNvPr id="3" name="Tijdelijke aanduiding voor tekst 2">
            <a:extLst>
              <a:ext uri="{FF2B5EF4-FFF2-40B4-BE49-F238E27FC236}">
                <a16:creationId xmlns:a16="http://schemas.microsoft.com/office/drawing/2014/main" id="{9C47059B-C057-4B57-A676-8AD0BD69CC79}"/>
              </a:ext>
            </a:extLst>
          </p:cNvPr>
          <p:cNvSpPr>
            <a:spLocks noGrp="1"/>
          </p:cNvSpPr>
          <p:nvPr>
            <p:ph sz="half" idx="2"/>
          </p:nvPr>
        </p:nvSpPr>
        <p:spPr>
          <a:xfrm>
            <a:off x="6197600" y="1600201"/>
            <a:ext cx="5384800" cy="4525963"/>
          </a:xfrm>
        </p:spPr>
        <p:txBody>
          <a:bodyPr>
            <a:normAutofit/>
          </a:bodyPr>
          <a:lstStyle/>
          <a:p>
            <a:pPr marL="0" indent="0">
              <a:spcAft>
                <a:spcPts val="600"/>
              </a:spcAft>
              <a:buNone/>
            </a:pPr>
            <a:r>
              <a:rPr lang="nl-NL"/>
              <a:t>Beantwoord voor jezelf de volgende vragen</a:t>
            </a:r>
          </a:p>
          <a:p>
            <a:pPr marL="0" indent="0">
              <a:spcAft>
                <a:spcPts val="600"/>
              </a:spcAft>
              <a:buNone/>
            </a:pPr>
            <a:endParaRPr lang="nl-NL"/>
          </a:p>
        </p:txBody>
      </p:sp>
    </p:spTree>
    <p:extLst>
      <p:ext uri="{BB962C8B-B14F-4D97-AF65-F5344CB8AC3E}">
        <p14:creationId xmlns:p14="http://schemas.microsoft.com/office/powerpoint/2010/main" val="3299384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2F82A-5AE6-4295-AAEF-28E4241F8E80}"/>
              </a:ext>
            </a:extLst>
          </p:cNvPr>
          <p:cNvSpPr>
            <a:spLocks noGrp="1"/>
          </p:cNvSpPr>
          <p:nvPr>
            <p:ph type="title"/>
          </p:nvPr>
        </p:nvSpPr>
        <p:spPr>
          <a:xfrm>
            <a:off x="371476" y="296863"/>
            <a:ext cx="7752107" cy="1160403"/>
          </a:xfrm>
        </p:spPr>
        <p:txBody>
          <a:bodyPr/>
          <a:lstStyle/>
          <a:p>
            <a:r>
              <a:rPr lang="nl-NL" sz="3200" dirty="0"/>
              <a:t>Opdracht de </a:t>
            </a:r>
            <a:r>
              <a:rPr lang="nl-NL" sz="3200" dirty="0" err="1"/>
              <a:t>betekenisbox</a:t>
            </a:r>
            <a:r>
              <a:rPr lang="nl-NL" sz="3200" dirty="0"/>
              <a:t> en ‘t spel circulaire economie</a:t>
            </a:r>
          </a:p>
        </p:txBody>
      </p:sp>
      <p:sp>
        <p:nvSpPr>
          <p:cNvPr id="3" name="Tijdelijke aanduiding voor tekst 2">
            <a:extLst>
              <a:ext uri="{FF2B5EF4-FFF2-40B4-BE49-F238E27FC236}">
                <a16:creationId xmlns:a16="http://schemas.microsoft.com/office/drawing/2014/main" id="{61278466-77A9-4E4A-B6AE-EE96A9B9441B}"/>
              </a:ext>
            </a:extLst>
          </p:cNvPr>
          <p:cNvSpPr>
            <a:spLocks noGrp="1"/>
          </p:cNvSpPr>
          <p:nvPr>
            <p:ph type="body" sz="quarter" idx="13"/>
          </p:nvPr>
        </p:nvSpPr>
        <p:spPr>
          <a:xfrm>
            <a:off x="371475" y="1245704"/>
            <a:ext cx="5645150" cy="4883634"/>
          </a:xfrm>
        </p:spPr>
        <p:txBody>
          <a:bodyPr/>
          <a:lstStyle/>
          <a:p>
            <a:pPr marL="0" indent="0">
              <a:lnSpc>
                <a:spcPct val="90000"/>
              </a:lnSpc>
              <a:buNone/>
            </a:pPr>
            <a:r>
              <a:rPr lang="nl-NL" sz="1800" b="1" dirty="0">
                <a:effectLst/>
              </a:rPr>
              <a:t>Hoe: </a:t>
            </a:r>
            <a:r>
              <a:rPr lang="nl-NL" sz="1800" dirty="0">
                <a:effectLst/>
              </a:rPr>
              <a:t>groepen van 4.</a:t>
            </a:r>
            <a:br>
              <a:rPr lang="nl-NL" sz="1800" dirty="0"/>
            </a:br>
            <a:r>
              <a:rPr lang="nl-NL" b="1" dirty="0"/>
              <a:t>Doel: </a:t>
            </a:r>
            <a:r>
              <a:rPr lang="nl-NL" dirty="0"/>
              <a:t>Het belang van de circulaire economie kenbaar maken aan een specifieke doelgroep</a:t>
            </a:r>
            <a:br>
              <a:rPr lang="nl-NL" sz="1800" dirty="0">
                <a:effectLst/>
              </a:rPr>
            </a:br>
            <a:r>
              <a:rPr lang="nl-NL" sz="1800" b="1" dirty="0">
                <a:effectLst/>
              </a:rPr>
              <a:t>Tijd:</a:t>
            </a:r>
            <a:r>
              <a:rPr lang="nl-NL" sz="1800" dirty="0">
                <a:effectLst/>
              </a:rPr>
              <a:t> 60 minuten</a:t>
            </a:r>
            <a:br>
              <a:rPr lang="nl-NL" sz="1800" dirty="0">
                <a:effectLst/>
              </a:rPr>
            </a:br>
            <a:r>
              <a:rPr lang="nl-NL" sz="1800" b="1" dirty="0">
                <a:effectLst/>
              </a:rPr>
              <a:t>Wat</a:t>
            </a:r>
            <a:r>
              <a:rPr lang="nl-NL" b="1" dirty="0"/>
              <a:t>: </a:t>
            </a:r>
            <a:r>
              <a:rPr lang="nl-NL" dirty="0"/>
              <a:t>Klassikaal het spel spelen de </a:t>
            </a:r>
            <a:r>
              <a:rPr lang="nl-NL" dirty="0" err="1"/>
              <a:t>betekenisbox</a:t>
            </a:r>
            <a:r>
              <a:rPr lang="nl-NL" dirty="0"/>
              <a:t>; met je groep en de kennis van vorige week een nieuw spel bedenken wat gespeeld kan worden met 15-17 jarige.</a:t>
            </a:r>
          </a:p>
          <a:p>
            <a:endParaRPr lang="nl-NL" dirty="0"/>
          </a:p>
          <a:p>
            <a:endParaRPr lang="nl-NL" dirty="0"/>
          </a:p>
          <a:p>
            <a:pPr marL="0" indent="0">
              <a:buNone/>
            </a:pPr>
            <a:endParaRPr lang="nl-NL" i="1" dirty="0"/>
          </a:p>
        </p:txBody>
      </p:sp>
      <p:sp>
        <p:nvSpPr>
          <p:cNvPr id="5" name="Tijdelijke aanduiding voor tekst 4">
            <a:extLst>
              <a:ext uri="{FF2B5EF4-FFF2-40B4-BE49-F238E27FC236}">
                <a16:creationId xmlns:a16="http://schemas.microsoft.com/office/drawing/2014/main" id="{910D9816-0CBB-4EC8-BE58-0BB2C5BAFB62}"/>
              </a:ext>
            </a:extLst>
          </p:cNvPr>
          <p:cNvSpPr>
            <a:spLocks noGrp="1"/>
          </p:cNvSpPr>
          <p:nvPr>
            <p:ph type="body" sz="quarter" idx="15"/>
          </p:nvPr>
        </p:nvSpPr>
        <p:spPr/>
        <p:txBody>
          <a:bodyPr/>
          <a:lstStyle/>
          <a:p>
            <a:endParaRPr lang="nl-NL"/>
          </a:p>
        </p:txBody>
      </p:sp>
      <p:pic>
        <p:nvPicPr>
          <p:cNvPr id="3076" name="Picture 4" descr="Samen gezellig een online spel spelen in coronatijden">
            <a:extLst>
              <a:ext uri="{FF2B5EF4-FFF2-40B4-BE49-F238E27FC236}">
                <a16:creationId xmlns:a16="http://schemas.microsoft.com/office/drawing/2014/main" id="{F9958598-BA99-4A04-A4BA-4DC1F5E4BE32}"/>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25326" r="25326"/>
          <a:stretch>
            <a:fillRect/>
          </a:stretch>
        </p:blipFill>
        <p:spPr bwMode="auto">
          <a:xfrm>
            <a:off x="7652488" y="877064"/>
            <a:ext cx="4168036" cy="475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869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907553-9FC1-450F-8FBF-108C484E3D58}"/>
              </a:ext>
            </a:extLst>
          </p:cNvPr>
          <p:cNvSpPr>
            <a:spLocks noGrp="1"/>
          </p:cNvSpPr>
          <p:nvPr>
            <p:ph type="title"/>
          </p:nvPr>
        </p:nvSpPr>
        <p:spPr>
          <a:xfrm>
            <a:off x="371476" y="296863"/>
            <a:ext cx="5638799" cy="1160403"/>
          </a:xfrm>
        </p:spPr>
        <p:txBody>
          <a:bodyPr anchor="t">
            <a:normAutofit/>
          </a:bodyPr>
          <a:lstStyle/>
          <a:p>
            <a:r>
              <a:rPr lang="nl-NL" dirty="0"/>
              <a:t>Les doelen</a:t>
            </a:r>
          </a:p>
        </p:txBody>
      </p:sp>
      <p:sp>
        <p:nvSpPr>
          <p:cNvPr id="3" name="Tijdelijke aanduiding voor inhoud 2">
            <a:extLst>
              <a:ext uri="{FF2B5EF4-FFF2-40B4-BE49-F238E27FC236}">
                <a16:creationId xmlns:a16="http://schemas.microsoft.com/office/drawing/2014/main" id="{38833FBE-DB9E-48E1-ABF1-26F2FFC15F08}"/>
              </a:ext>
            </a:extLst>
          </p:cNvPr>
          <p:cNvSpPr>
            <a:spLocks noGrp="1"/>
          </p:cNvSpPr>
          <p:nvPr>
            <p:ph type="body" sz="quarter" idx="13"/>
          </p:nvPr>
        </p:nvSpPr>
        <p:spPr>
          <a:xfrm>
            <a:off x="371475" y="1709738"/>
            <a:ext cx="5645150" cy="4419599"/>
          </a:xfrm>
        </p:spPr>
        <p:txBody>
          <a:bodyPr>
            <a:normAutofit/>
          </a:bodyPr>
          <a:lstStyle/>
          <a:p>
            <a:pPr>
              <a:spcAft>
                <a:spcPts val="600"/>
              </a:spcAft>
              <a:buFont typeface="Wingdings" panose="05000000000000000000" pitchFamily="2" charset="2"/>
              <a:buChar char="ü"/>
            </a:pPr>
            <a:r>
              <a:rPr lang="nl-NL" dirty="0"/>
              <a:t>Je bent instaat te luisteren, verhalen samen te vatten en door te vragen. </a:t>
            </a:r>
          </a:p>
          <a:p>
            <a:pPr>
              <a:spcAft>
                <a:spcPts val="600"/>
              </a:spcAft>
              <a:buFont typeface="Wingdings" panose="05000000000000000000" pitchFamily="2" charset="2"/>
              <a:buChar char="ü"/>
            </a:pPr>
            <a:r>
              <a:rPr lang="nl-NL" dirty="0"/>
              <a:t>Je kan met behulp van spel en gesprekstechnieken met een ander in gesprek gaan over maatschappelijke thema’s.</a:t>
            </a:r>
          </a:p>
          <a:p>
            <a:pPr>
              <a:spcAft>
                <a:spcPts val="600"/>
              </a:spcAft>
              <a:buFont typeface="Wingdings" panose="05000000000000000000" pitchFamily="2" charset="2"/>
              <a:buChar char="ü"/>
            </a:pPr>
            <a:r>
              <a:rPr lang="nl-NL" dirty="0"/>
              <a:t>Je kan de maatschappelijke thema’s &amp; het ecologische plafond koppelen aan het sociale fundament van de donut economie.</a:t>
            </a:r>
          </a:p>
          <a:p>
            <a:pPr>
              <a:spcAft>
                <a:spcPts val="600"/>
              </a:spcAft>
              <a:buFont typeface="Wingdings" panose="05000000000000000000" pitchFamily="2" charset="2"/>
              <a:buChar char="ü"/>
            </a:pPr>
            <a:r>
              <a:rPr lang="nl-NL" dirty="0"/>
              <a:t>Je kan het Kwadrant van duurzaamheid interesses gebruikten om andere mensen meer kennis te geven over de donut economie/circulaire economie</a:t>
            </a:r>
          </a:p>
          <a:p>
            <a:pPr marL="0" indent="0">
              <a:spcAft>
                <a:spcPts val="600"/>
              </a:spcAft>
              <a:buNone/>
            </a:pPr>
            <a:endParaRPr lang="nl-NL" dirty="0"/>
          </a:p>
          <a:p>
            <a:pPr marL="0" indent="0">
              <a:spcAft>
                <a:spcPts val="600"/>
              </a:spcAft>
              <a:buNone/>
            </a:pPr>
            <a:endParaRPr lang="nl-NL" dirty="0"/>
          </a:p>
        </p:txBody>
      </p:sp>
      <p:sp>
        <p:nvSpPr>
          <p:cNvPr id="71" name="Text Placeholder 4">
            <a:extLst>
              <a:ext uri="{FF2B5EF4-FFF2-40B4-BE49-F238E27FC236}">
                <a16:creationId xmlns:a16="http://schemas.microsoft.com/office/drawing/2014/main" id="{4A582A02-AD37-FAB2-795D-778CBCBFE860}"/>
              </a:ext>
            </a:extLst>
          </p:cNvPr>
          <p:cNvSpPr>
            <a:spLocks noGrp="1"/>
          </p:cNvSpPr>
          <p:nvPr>
            <p:ph type="body" sz="quarter" idx="15"/>
          </p:nvPr>
        </p:nvSpPr>
        <p:spPr>
          <a:xfrm>
            <a:off x="10999221" y="6308761"/>
            <a:ext cx="810000" cy="168361"/>
          </a:xfrm>
        </p:spPr>
        <p:txBody>
          <a:bodyPr/>
          <a:lstStyle/>
          <a:p>
            <a:endParaRPr lang="en-US"/>
          </a:p>
        </p:txBody>
      </p:sp>
      <p:pic>
        <p:nvPicPr>
          <p:cNvPr id="1028" name="Picture 4" descr="Brussel omarmt het donutmodel: 'Zelf uitvinden hoe we het concreet maken' |  BRUZZ">
            <a:extLst>
              <a:ext uri="{FF2B5EF4-FFF2-40B4-BE49-F238E27FC236}">
                <a16:creationId xmlns:a16="http://schemas.microsoft.com/office/drawing/2014/main" id="{1B302D80-6E17-4463-96F3-354976695623}"/>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112" t="-846" r="1" b="-1"/>
          <a:stretch/>
        </p:blipFill>
        <p:spPr bwMode="auto">
          <a:xfrm>
            <a:off x="6175377" y="662472"/>
            <a:ext cx="6016622" cy="5466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462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F1E9AD8F-21A9-45F0-A027-F6997213D8E8}"/>
              </a:ext>
            </a:extLst>
          </p:cNvPr>
          <p:cNvSpPr>
            <a:spLocks noGrp="1"/>
          </p:cNvSpPr>
          <p:nvPr>
            <p:ph type="title"/>
          </p:nvPr>
        </p:nvSpPr>
        <p:spPr/>
        <p:txBody>
          <a:bodyPr/>
          <a:lstStyle/>
          <a:p>
            <a:r>
              <a:rPr lang="nl-NL" dirty="0"/>
              <a:t>Week planning</a:t>
            </a:r>
          </a:p>
        </p:txBody>
      </p:sp>
      <p:graphicFrame>
        <p:nvGraphicFramePr>
          <p:cNvPr id="14" name="Tabel 15">
            <a:extLst>
              <a:ext uri="{FF2B5EF4-FFF2-40B4-BE49-F238E27FC236}">
                <a16:creationId xmlns:a16="http://schemas.microsoft.com/office/drawing/2014/main" id="{1E7CD952-A688-4B12-A548-B5859D856F86}"/>
              </a:ext>
            </a:extLst>
          </p:cNvPr>
          <p:cNvGraphicFramePr>
            <a:graphicFrameLocks noGrp="1"/>
          </p:cNvGraphicFramePr>
          <p:nvPr>
            <p:ph idx="1"/>
            <p:extLst>
              <p:ext uri="{D42A27DB-BD31-4B8C-83A1-F6EECF244321}">
                <p14:modId xmlns:p14="http://schemas.microsoft.com/office/powerpoint/2010/main" val="3519312965"/>
              </p:ext>
            </p:extLst>
          </p:nvPr>
        </p:nvGraphicFramePr>
        <p:xfrm>
          <a:off x="966000" y="1256260"/>
          <a:ext cx="10260000" cy="4711239"/>
        </p:xfrm>
        <a:graphic>
          <a:graphicData uri="http://schemas.openxmlformats.org/drawingml/2006/table">
            <a:tbl>
              <a:tblPr firstRow="1" bandRow="1">
                <a:tableStyleId>{073A0DAA-6AF3-43AB-8588-CEC1D06C72B9}</a:tableStyleId>
              </a:tblPr>
              <a:tblGrid>
                <a:gridCol w="2224445">
                  <a:extLst>
                    <a:ext uri="{9D8B030D-6E8A-4147-A177-3AD203B41FA5}">
                      <a16:colId xmlns:a16="http://schemas.microsoft.com/office/drawing/2014/main" val="544909179"/>
                    </a:ext>
                  </a:extLst>
                </a:gridCol>
                <a:gridCol w="1849344">
                  <a:extLst>
                    <a:ext uri="{9D8B030D-6E8A-4147-A177-3AD203B41FA5}">
                      <a16:colId xmlns:a16="http://schemas.microsoft.com/office/drawing/2014/main" val="704932824"/>
                    </a:ext>
                  </a:extLst>
                </a:gridCol>
                <a:gridCol w="6186211">
                  <a:extLst>
                    <a:ext uri="{9D8B030D-6E8A-4147-A177-3AD203B41FA5}">
                      <a16:colId xmlns:a16="http://schemas.microsoft.com/office/drawing/2014/main" val="2447324898"/>
                    </a:ext>
                  </a:extLst>
                </a:gridCol>
              </a:tblGrid>
              <a:tr h="435144">
                <a:tc>
                  <a:txBody>
                    <a:bodyPr/>
                    <a:lstStyle/>
                    <a:p>
                      <a:r>
                        <a:rPr lang="nl-NL" dirty="0"/>
                        <a:t>Week</a:t>
                      </a:r>
                    </a:p>
                  </a:txBody>
                  <a:tcPr/>
                </a:tc>
                <a:tc>
                  <a:txBody>
                    <a:bodyPr/>
                    <a:lstStyle/>
                    <a:p>
                      <a:r>
                        <a:rPr lang="nl-NL" dirty="0"/>
                        <a:t>Datum</a:t>
                      </a:r>
                    </a:p>
                  </a:txBody>
                  <a:tcPr/>
                </a:tc>
                <a:tc>
                  <a:txBody>
                    <a:bodyPr/>
                    <a:lstStyle/>
                    <a:p>
                      <a:r>
                        <a:rPr lang="nl-NL" dirty="0"/>
                        <a:t>Onderwerp</a:t>
                      </a:r>
                    </a:p>
                  </a:txBody>
                  <a:tcPr/>
                </a:tc>
                <a:extLst>
                  <a:ext uri="{0D108BD9-81ED-4DB2-BD59-A6C34878D82A}">
                    <a16:rowId xmlns:a16="http://schemas.microsoft.com/office/drawing/2014/main" val="2548443907"/>
                  </a:ext>
                </a:extLst>
              </a:tr>
              <a:tr h="435144">
                <a:tc>
                  <a:txBody>
                    <a:bodyPr/>
                    <a:lstStyle/>
                    <a:p>
                      <a:r>
                        <a:rPr lang="nl-NL" dirty="0"/>
                        <a:t>Week 1</a:t>
                      </a:r>
                    </a:p>
                  </a:txBody>
                  <a:tcPr/>
                </a:tc>
                <a:tc>
                  <a:txBody>
                    <a:bodyPr/>
                    <a:lstStyle/>
                    <a:p>
                      <a:r>
                        <a:rPr lang="nl-NL" dirty="0"/>
                        <a:t>07-02-2022</a:t>
                      </a:r>
                    </a:p>
                  </a:txBody>
                  <a:tcPr/>
                </a:tc>
                <a:tc>
                  <a:txBody>
                    <a:bodyPr/>
                    <a:lstStyle/>
                    <a:p>
                      <a:r>
                        <a:rPr lang="nl-NL" dirty="0"/>
                        <a:t>Week van de Circulaire economie</a:t>
                      </a:r>
                    </a:p>
                  </a:txBody>
                  <a:tcPr/>
                </a:tc>
                <a:extLst>
                  <a:ext uri="{0D108BD9-81ED-4DB2-BD59-A6C34878D82A}">
                    <a16:rowId xmlns:a16="http://schemas.microsoft.com/office/drawing/2014/main" val="1673408067"/>
                  </a:ext>
                </a:extLst>
              </a:tr>
              <a:tr h="435144">
                <a:tc>
                  <a:txBody>
                    <a:bodyPr/>
                    <a:lstStyle/>
                    <a:p>
                      <a:r>
                        <a:rPr lang="nl-NL" dirty="0"/>
                        <a:t>Week 2</a:t>
                      </a:r>
                    </a:p>
                  </a:txBody>
                  <a:tcPr/>
                </a:tc>
                <a:tc>
                  <a:txBody>
                    <a:bodyPr/>
                    <a:lstStyle/>
                    <a:p>
                      <a:r>
                        <a:rPr lang="nl-NL" dirty="0"/>
                        <a:t>14-02-2022</a:t>
                      </a:r>
                    </a:p>
                  </a:txBody>
                  <a:tcPr/>
                </a:tc>
                <a:tc>
                  <a:txBody>
                    <a:bodyPr/>
                    <a:lstStyle/>
                    <a:p>
                      <a:r>
                        <a:rPr lang="nl-NL" dirty="0"/>
                        <a:t>Maatschappelijke opgave – energie en klimaat</a:t>
                      </a:r>
                    </a:p>
                  </a:txBody>
                  <a:tcPr/>
                </a:tc>
                <a:extLst>
                  <a:ext uri="{0D108BD9-81ED-4DB2-BD59-A6C34878D82A}">
                    <a16:rowId xmlns:a16="http://schemas.microsoft.com/office/drawing/2014/main" val="1383078412"/>
                  </a:ext>
                </a:extLst>
              </a:tr>
              <a:tr h="435144">
                <a:tc>
                  <a:txBody>
                    <a:bodyPr/>
                    <a:lstStyle/>
                    <a:p>
                      <a:r>
                        <a:rPr lang="nl-NL" dirty="0"/>
                        <a:t>Week 3</a:t>
                      </a:r>
                    </a:p>
                  </a:txBody>
                  <a:tcPr/>
                </a:tc>
                <a:tc>
                  <a:txBody>
                    <a:bodyPr/>
                    <a:lstStyle/>
                    <a:p>
                      <a:r>
                        <a:rPr lang="nl-NL" dirty="0"/>
                        <a:t>21-02-2022</a:t>
                      </a:r>
                    </a:p>
                  </a:txBody>
                  <a:tcPr/>
                </a:tc>
                <a:tc>
                  <a:txBody>
                    <a:bodyPr/>
                    <a:lstStyle/>
                    <a:p>
                      <a:r>
                        <a:rPr lang="nl-NL" dirty="0"/>
                        <a:t>Maatschappelijke opgave – Biodiversiteit</a:t>
                      </a:r>
                    </a:p>
                  </a:txBody>
                  <a:tcPr/>
                </a:tc>
                <a:extLst>
                  <a:ext uri="{0D108BD9-81ED-4DB2-BD59-A6C34878D82A}">
                    <a16:rowId xmlns:a16="http://schemas.microsoft.com/office/drawing/2014/main" val="777773612"/>
                  </a:ext>
                </a:extLst>
              </a:tr>
              <a:tr h="435144">
                <a:tc>
                  <a:txBody>
                    <a:bodyPr/>
                    <a:lstStyle/>
                    <a:p>
                      <a:r>
                        <a:rPr lang="nl-NL" dirty="0"/>
                        <a:t>Week 4</a:t>
                      </a:r>
                    </a:p>
                  </a:txBody>
                  <a:tcPr/>
                </a:tc>
                <a:tc>
                  <a:txBody>
                    <a:bodyPr/>
                    <a:lstStyle/>
                    <a:p>
                      <a:r>
                        <a:rPr lang="nl-NL" dirty="0"/>
                        <a:t>07-03-2022</a:t>
                      </a:r>
                    </a:p>
                  </a:txBody>
                  <a:tcPr/>
                </a:tc>
                <a:tc>
                  <a:txBody>
                    <a:bodyPr/>
                    <a:lstStyle/>
                    <a:p>
                      <a:r>
                        <a:rPr lang="nl-NL" dirty="0"/>
                        <a:t>Maatschappelijke opgave – Milieu</a:t>
                      </a:r>
                    </a:p>
                  </a:txBody>
                  <a:tcPr/>
                </a:tc>
                <a:extLst>
                  <a:ext uri="{0D108BD9-81ED-4DB2-BD59-A6C34878D82A}">
                    <a16:rowId xmlns:a16="http://schemas.microsoft.com/office/drawing/2014/main" val="89058332"/>
                  </a:ext>
                </a:extLst>
              </a:tr>
              <a:tr h="429183">
                <a:tc>
                  <a:txBody>
                    <a:bodyPr/>
                    <a:lstStyle/>
                    <a:p>
                      <a:r>
                        <a:rPr lang="nl-NL" dirty="0"/>
                        <a:t>Week 5</a:t>
                      </a:r>
                    </a:p>
                  </a:txBody>
                  <a:tcPr/>
                </a:tc>
                <a:tc>
                  <a:txBody>
                    <a:bodyPr/>
                    <a:lstStyle/>
                    <a:p>
                      <a:r>
                        <a:rPr lang="nl-NL" dirty="0"/>
                        <a:t>14-03-2022</a:t>
                      </a:r>
                    </a:p>
                  </a:txBody>
                  <a:tcPr/>
                </a:tc>
                <a:tc>
                  <a:txBody>
                    <a:bodyPr/>
                    <a:lstStyle/>
                    <a:p>
                      <a:r>
                        <a:rPr lang="nl-NL" dirty="0"/>
                        <a:t>Maatschappelijke opgave – Leveringsrisico</a:t>
                      </a:r>
                    </a:p>
                  </a:txBody>
                  <a:tcPr/>
                </a:tc>
                <a:extLst>
                  <a:ext uri="{0D108BD9-81ED-4DB2-BD59-A6C34878D82A}">
                    <a16:rowId xmlns:a16="http://schemas.microsoft.com/office/drawing/2014/main" val="1964330481"/>
                  </a:ext>
                </a:extLst>
              </a:tr>
              <a:tr h="435144">
                <a:tc>
                  <a:txBody>
                    <a:bodyPr/>
                    <a:lstStyle/>
                    <a:p>
                      <a:r>
                        <a:rPr lang="nl-NL" dirty="0"/>
                        <a:t>Week 6</a:t>
                      </a:r>
                    </a:p>
                  </a:txBody>
                  <a:tcPr/>
                </a:tc>
                <a:tc>
                  <a:txBody>
                    <a:bodyPr/>
                    <a:lstStyle/>
                    <a:p>
                      <a:r>
                        <a:rPr lang="nl-NL" dirty="0"/>
                        <a:t>21-03-2022</a:t>
                      </a:r>
                    </a:p>
                  </a:txBody>
                  <a:tcPr/>
                </a:tc>
                <a:tc>
                  <a:txBody>
                    <a:bodyPr/>
                    <a:lstStyle/>
                    <a:p>
                      <a:r>
                        <a:rPr lang="nl-NL" dirty="0"/>
                        <a:t>Maatschappelijke opgave – Het sociale fundament</a:t>
                      </a:r>
                    </a:p>
                  </a:txBody>
                  <a:tcPr/>
                </a:tc>
                <a:extLst>
                  <a:ext uri="{0D108BD9-81ED-4DB2-BD59-A6C34878D82A}">
                    <a16:rowId xmlns:a16="http://schemas.microsoft.com/office/drawing/2014/main" val="3702443490"/>
                  </a:ext>
                </a:extLst>
              </a:tr>
              <a:tr h="435144">
                <a:tc>
                  <a:txBody>
                    <a:bodyPr/>
                    <a:lstStyle/>
                    <a:p>
                      <a:r>
                        <a:rPr lang="nl-NL" dirty="0"/>
                        <a:t>Week 7</a:t>
                      </a:r>
                    </a:p>
                  </a:txBody>
                  <a:tcPr/>
                </a:tc>
                <a:tc>
                  <a:txBody>
                    <a:bodyPr/>
                    <a:lstStyle/>
                    <a:p>
                      <a:r>
                        <a:rPr lang="nl-NL" dirty="0"/>
                        <a:t>28-03-2022</a:t>
                      </a:r>
                    </a:p>
                  </a:txBody>
                  <a:tcPr/>
                </a:tc>
                <a:tc>
                  <a:txBody>
                    <a:bodyPr/>
                    <a:lstStyle/>
                    <a:p>
                      <a:r>
                        <a:rPr lang="nl-NL" dirty="0"/>
                        <a:t>Gedrag en gedragsverandering – 1 </a:t>
                      </a:r>
                    </a:p>
                  </a:txBody>
                  <a:tcPr/>
                </a:tc>
                <a:extLst>
                  <a:ext uri="{0D108BD9-81ED-4DB2-BD59-A6C34878D82A}">
                    <a16:rowId xmlns:a16="http://schemas.microsoft.com/office/drawing/2014/main" val="3983666222"/>
                  </a:ext>
                </a:extLst>
              </a:tr>
              <a:tr h="276967">
                <a:tc>
                  <a:txBody>
                    <a:bodyPr/>
                    <a:lstStyle/>
                    <a:p>
                      <a:r>
                        <a:rPr lang="nl-NL" dirty="0"/>
                        <a:t>Week 8</a:t>
                      </a:r>
                    </a:p>
                  </a:txBody>
                  <a:tcPr/>
                </a:tc>
                <a:tc>
                  <a:txBody>
                    <a:bodyPr/>
                    <a:lstStyle/>
                    <a:p>
                      <a:r>
                        <a:rPr lang="nl-NL" dirty="0"/>
                        <a:t>04-04-2022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Gedrag en gedragsverandering – 2</a:t>
                      </a:r>
                    </a:p>
                  </a:txBody>
                  <a:tcPr/>
                </a:tc>
                <a:extLst>
                  <a:ext uri="{0D108BD9-81ED-4DB2-BD59-A6C34878D82A}">
                    <a16:rowId xmlns:a16="http://schemas.microsoft.com/office/drawing/2014/main" val="2792724741"/>
                  </a:ext>
                </a:extLst>
              </a:tr>
              <a:tr h="435144">
                <a:tc>
                  <a:txBody>
                    <a:bodyPr/>
                    <a:lstStyle/>
                    <a:p>
                      <a:r>
                        <a:rPr lang="nl-NL" dirty="0"/>
                        <a:t>Week 9</a:t>
                      </a:r>
                    </a:p>
                  </a:txBody>
                  <a:tcPr/>
                </a:tc>
                <a:tc>
                  <a:txBody>
                    <a:bodyPr/>
                    <a:lstStyle/>
                    <a:p>
                      <a:r>
                        <a:rPr lang="nl-NL" dirty="0"/>
                        <a:t>11-04-2022</a:t>
                      </a:r>
                    </a:p>
                  </a:txBody>
                  <a:tcPr/>
                </a:tc>
                <a:tc>
                  <a:txBody>
                    <a:bodyPr/>
                    <a:lstStyle/>
                    <a:p>
                      <a:r>
                        <a:rPr lang="nl-NL" dirty="0"/>
                        <a:t>Herhaling en ‘t spel circulaire economie</a:t>
                      </a:r>
                    </a:p>
                  </a:txBody>
                  <a:tcPr/>
                </a:tc>
                <a:extLst>
                  <a:ext uri="{0D108BD9-81ED-4DB2-BD59-A6C34878D82A}">
                    <a16:rowId xmlns:a16="http://schemas.microsoft.com/office/drawing/2014/main" val="3754803207"/>
                  </a:ext>
                </a:extLst>
              </a:tr>
              <a:tr h="435144">
                <a:tc>
                  <a:txBody>
                    <a:bodyPr/>
                    <a:lstStyle/>
                    <a:p>
                      <a:r>
                        <a:rPr lang="nl-NL" dirty="0"/>
                        <a:t>Week 10</a:t>
                      </a:r>
                    </a:p>
                  </a:txBody>
                  <a:tcPr/>
                </a:tc>
                <a:tc>
                  <a:txBody>
                    <a:bodyPr/>
                    <a:lstStyle/>
                    <a:p>
                      <a:r>
                        <a:rPr lang="nl-NL" dirty="0"/>
                        <a:t>18-04-2022</a:t>
                      </a:r>
                    </a:p>
                  </a:txBody>
                  <a:tcPr/>
                </a:tc>
                <a:tc>
                  <a:txBody>
                    <a:bodyPr/>
                    <a:lstStyle/>
                    <a:p>
                      <a:r>
                        <a:rPr lang="nl-NL" dirty="0"/>
                        <a:t>Kennistoets en herkansing</a:t>
                      </a:r>
                    </a:p>
                  </a:txBody>
                  <a:tcPr/>
                </a:tc>
                <a:extLst>
                  <a:ext uri="{0D108BD9-81ED-4DB2-BD59-A6C34878D82A}">
                    <a16:rowId xmlns:a16="http://schemas.microsoft.com/office/drawing/2014/main" val="2804274257"/>
                  </a:ext>
                </a:extLst>
              </a:tr>
            </a:tbl>
          </a:graphicData>
        </a:graphic>
      </p:graphicFrame>
    </p:spTree>
    <p:extLst>
      <p:ext uri="{BB962C8B-B14F-4D97-AF65-F5344CB8AC3E}">
        <p14:creationId xmlns:p14="http://schemas.microsoft.com/office/powerpoint/2010/main" val="3195118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907553-9FC1-450F-8FBF-108C484E3D58}"/>
              </a:ext>
            </a:extLst>
          </p:cNvPr>
          <p:cNvSpPr>
            <a:spLocks noGrp="1"/>
          </p:cNvSpPr>
          <p:nvPr>
            <p:ph type="title"/>
          </p:nvPr>
        </p:nvSpPr>
        <p:spPr>
          <a:xfrm>
            <a:off x="371476" y="296863"/>
            <a:ext cx="5638799" cy="1160403"/>
          </a:xfrm>
        </p:spPr>
        <p:txBody>
          <a:bodyPr anchor="t">
            <a:normAutofit/>
          </a:bodyPr>
          <a:lstStyle/>
          <a:p>
            <a:r>
              <a:rPr lang="nl-NL" dirty="0"/>
              <a:t>Les doelen vorige week</a:t>
            </a:r>
          </a:p>
        </p:txBody>
      </p:sp>
      <p:sp>
        <p:nvSpPr>
          <p:cNvPr id="3" name="Tijdelijke aanduiding voor inhoud 2">
            <a:extLst>
              <a:ext uri="{FF2B5EF4-FFF2-40B4-BE49-F238E27FC236}">
                <a16:creationId xmlns:a16="http://schemas.microsoft.com/office/drawing/2014/main" id="{38833FBE-DB9E-48E1-ABF1-26F2FFC15F08}"/>
              </a:ext>
            </a:extLst>
          </p:cNvPr>
          <p:cNvSpPr>
            <a:spLocks noGrp="1"/>
          </p:cNvSpPr>
          <p:nvPr>
            <p:ph type="body" sz="quarter" idx="13"/>
          </p:nvPr>
        </p:nvSpPr>
        <p:spPr>
          <a:xfrm>
            <a:off x="371475" y="1709738"/>
            <a:ext cx="5645150" cy="4419599"/>
          </a:xfrm>
        </p:spPr>
        <p:txBody>
          <a:bodyPr>
            <a:normAutofit fontScale="92500" lnSpcReduction="10000"/>
          </a:bodyPr>
          <a:lstStyle/>
          <a:p>
            <a:pPr>
              <a:spcAft>
                <a:spcPts val="600"/>
              </a:spcAft>
              <a:buFont typeface="Wingdings" panose="05000000000000000000" pitchFamily="2" charset="2"/>
              <a:buChar char="ü"/>
            </a:pPr>
            <a:r>
              <a:rPr lang="nl-NL" dirty="0"/>
              <a:t>Je bent instaat te luisteren, verhalen samen te vatten en door te vragen. </a:t>
            </a:r>
          </a:p>
          <a:p>
            <a:pPr>
              <a:spcAft>
                <a:spcPts val="600"/>
              </a:spcAft>
              <a:buFont typeface="Wingdings" panose="05000000000000000000" pitchFamily="2" charset="2"/>
              <a:buChar char="ü"/>
            </a:pPr>
            <a:r>
              <a:rPr lang="nl-NL" dirty="0"/>
              <a:t>Je kan met behulp van spel en gesprekstechnieken met een ander in gesprek gaan over maatschappelijke thema’s.</a:t>
            </a:r>
          </a:p>
          <a:p>
            <a:pPr>
              <a:spcAft>
                <a:spcPts val="600"/>
              </a:spcAft>
              <a:buFont typeface="Wingdings" panose="05000000000000000000" pitchFamily="2" charset="2"/>
              <a:buChar char="ü"/>
            </a:pPr>
            <a:r>
              <a:rPr lang="nl-NL" dirty="0"/>
              <a:t>Je kan de maatschappelijke thema’s &amp; het ecologische plafond koppelen aan het sociale fundament van de donut economie.</a:t>
            </a:r>
          </a:p>
          <a:p>
            <a:pPr>
              <a:spcAft>
                <a:spcPts val="600"/>
              </a:spcAft>
              <a:buFont typeface="Wingdings" panose="05000000000000000000" pitchFamily="2" charset="2"/>
              <a:buChar char="ü"/>
            </a:pPr>
            <a:r>
              <a:rPr lang="nl-NL" dirty="0"/>
              <a:t>Je kan het Kwadrant van duurzaamheid interesses gebruikten om andere mensen meer kennis te geven over de donut economie/circulaire economie</a:t>
            </a:r>
          </a:p>
          <a:p>
            <a:pPr>
              <a:spcAft>
                <a:spcPts val="600"/>
              </a:spcAft>
              <a:buFont typeface="Wingdings" panose="05000000000000000000" pitchFamily="2" charset="2"/>
              <a:buChar char="ü"/>
            </a:pPr>
            <a:r>
              <a:rPr lang="nl-NL" dirty="0"/>
              <a:t>Je weet de 5 fases van gedragsverandering</a:t>
            </a:r>
          </a:p>
          <a:p>
            <a:pPr marL="285750" indent="-285750">
              <a:spcAft>
                <a:spcPts val="600"/>
              </a:spcAft>
              <a:buFont typeface="Wingdings" panose="05000000000000000000" pitchFamily="2" charset="2"/>
              <a:buChar char="q"/>
            </a:pPr>
            <a:endParaRPr lang="nl-NL" dirty="0"/>
          </a:p>
          <a:p>
            <a:pPr marL="0" indent="0">
              <a:spcAft>
                <a:spcPts val="600"/>
              </a:spcAft>
              <a:buNone/>
            </a:pPr>
            <a:r>
              <a:rPr lang="nl-NL" dirty="0"/>
              <a:t>Succescriteria:</a:t>
            </a:r>
            <a:br>
              <a:rPr lang="nl-NL" dirty="0"/>
            </a:br>
            <a:r>
              <a:rPr lang="nl-NL" dirty="0"/>
              <a:t>Brede kennis van duurzaamheid, biodiversiteit, klimaat en milieu.</a:t>
            </a:r>
          </a:p>
          <a:p>
            <a:pPr marL="0" indent="0">
              <a:spcAft>
                <a:spcPts val="600"/>
              </a:spcAft>
              <a:buNone/>
            </a:pPr>
            <a:endParaRPr lang="nl-NL" dirty="0"/>
          </a:p>
        </p:txBody>
      </p:sp>
      <p:pic>
        <p:nvPicPr>
          <p:cNvPr id="6146" name="Picture 2" descr="Sustainability: Hoe kunnen merken duurzaam gedrag creëren? - United Brands  Association">
            <a:extLst>
              <a:ext uri="{FF2B5EF4-FFF2-40B4-BE49-F238E27FC236}">
                <a16:creationId xmlns:a16="http://schemas.microsoft.com/office/drawing/2014/main" id="{03641616-E82F-4FD3-BB43-4B6506453C90}"/>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20720" r="20718" b="-1"/>
          <a:stretch/>
        </p:blipFill>
        <p:spPr bwMode="auto">
          <a:xfrm>
            <a:off x="6175377" y="10"/>
            <a:ext cx="6016622" cy="6857990"/>
          </a:xfrm>
          <a:prstGeom prst="rect">
            <a:avLst/>
          </a:prstGeom>
          <a:solidFill>
            <a:srgbClr val="FFFFFF"/>
          </a:solidFill>
        </p:spPr>
      </p:pic>
      <p:sp>
        <p:nvSpPr>
          <p:cNvPr id="71" name="Text Placeholder 4">
            <a:extLst>
              <a:ext uri="{FF2B5EF4-FFF2-40B4-BE49-F238E27FC236}">
                <a16:creationId xmlns:a16="http://schemas.microsoft.com/office/drawing/2014/main" id="{4A582A02-AD37-FAB2-795D-778CBCBFE860}"/>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2168507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60D357E4-EC37-492B-88B4-E212AB4622CF}"/>
              </a:ext>
            </a:extLst>
          </p:cNvPr>
          <p:cNvSpPr>
            <a:spLocks noGrp="1"/>
          </p:cNvSpPr>
          <p:nvPr>
            <p:ph type="subTitle" idx="1"/>
          </p:nvPr>
        </p:nvSpPr>
        <p:spPr/>
        <p:txBody>
          <a:bodyPr/>
          <a:lstStyle/>
          <a:p>
            <a:r>
              <a:rPr lang="nl-NL" dirty="0"/>
              <a:t>De donut economie, maatschappelijke uitdagingen, gedragsverandering, motivatie </a:t>
            </a:r>
          </a:p>
        </p:txBody>
      </p:sp>
      <p:sp>
        <p:nvSpPr>
          <p:cNvPr id="3" name="Titel 2">
            <a:extLst>
              <a:ext uri="{FF2B5EF4-FFF2-40B4-BE49-F238E27FC236}">
                <a16:creationId xmlns:a16="http://schemas.microsoft.com/office/drawing/2014/main" id="{90EC4449-A84B-46C9-9BC2-944F6A85D0E7}"/>
              </a:ext>
            </a:extLst>
          </p:cNvPr>
          <p:cNvSpPr>
            <a:spLocks noGrp="1"/>
          </p:cNvSpPr>
          <p:nvPr>
            <p:ph type="ctrTitle"/>
          </p:nvPr>
        </p:nvSpPr>
        <p:spPr/>
        <p:txBody>
          <a:bodyPr/>
          <a:lstStyle/>
          <a:p>
            <a:r>
              <a:rPr lang="nl-NL" sz="3600" dirty="0"/>
              <a:t>1. Herhaling periode</a:t>
            </a:r>
            <a:br>
              <a:rPr lang="nl-NL" sz="3600" dirty="0"/>
            </a:br>
            <a:r>
              <a:rPr lang="nl-NL" sz="3600" dirty="0"/>
              <a:t> </a:t>
            </a:r>
          </a:p>
        </p:txBody>
      </p:sp>
    </p:spTree>
    <p:extLst>
      <p:ext uri="{BB962C8B-B14F-4D97-AF65-F5344CB8AC3E}">
        <p14:creationId xmlns:p14="http://schemas.microsoft.com/office/powerpoint/2010/main" val="1479487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19A3291-F6A3-47BF-A11E-F8F0C102A092}"/>
              </a:ext>
            </a:extLst>
          </p:cNvPr>
          <p:cNvSpPr>
            <a:spLocks noGrp="1"/>
          </p:cNvSpPr>
          <p:nvPr>
            <p:ph type="title"/>
          </p:nvPr>
        </p:nvSpPr>
        <p:spPr>
          <a:xfrm>
            <a:off x="609601" y="273050"/>
            <a:ext cx="4011084" cy="622496"/>
          </a:xfrm>
        </p:spPr>
        <p:txBody>
          <a:bodyPr/>
          <a:lstStyle/>
          <a:p>
            <a:r>
              <a:rPr lang="nl-NL" dirty="0"/>
              <a:t>Circulaire economie wat…</a:t>
            </a:r>
          </a:p>
        </p:txBody>
      </p:sp>
      <p:sp>
        <p:nvSpPr>
          <p:cNvPr id="9" name="Tijdelijke aanduiding voor tekst 8">
            <a:extLst>
              <a:ext uri="{FF2B5EF4-FFF2-40B4-BE49-F238E27FC236}">
                <a16:creationId xmlns:a16="http://schemas.microsoft.com/office/drawing/2014/main" id="{132CD758-85D2-4D05-AB0A-42BCDAEC9FAB}"/>
              </a:ext>
            </a:extLst>
          </p:cNvPr>
          <p:cNvSpPr>
            <a:spLocks noGrp="1"/>
          </p:cNvSpPr>
          <p:nvPr>
            <p:ph type="body" sz="half" idx="2"/>
          </p:nvPr>
        </p:nvSpPr>
        <p:spPr/>
        <p:txBody>
          <a:bodyPr>
            <a:normAutofit/>
          </a:bodyPr>
          <a:lstStyle/>
          <a:p>
            <a:r>
              <a:rPr lang="nl-NL" sz="1800" b="1" dirty="0"/>
              <a:t>Waardencreatie</a:t>
            </a:r>
          </a:p>
          <a:p>
            <a:pPr marL="342900" indent="-342900">
              <a:buAutoNum type="arabicPeriod"/>
            </a:pPr>
            <a:r>
              <a:rPr lang="nl-NL" sz="1800" dirty="0"/>
              <a:t>Natuurlijke</a:t>
            </a:r>
          </a:p>
          <a:p>
            <a:pPr marL="342900" indent="-342900">
              <a:buAutoNum type="arabicPeriod"/>
            </a:pPr>
            <a:r>
              <a:rPr lang="nl-NL" sz="1800" dirty="0"/>
              <a:t>Intellectuele</a:t>
            </a:r>
          </a:p>
          <a:p>
            <a:pPr marL="342900" indent="-342900">
              <a:buAutoNum type="arabicPeriod"/>
            </a:pPr>
            <a:r>
              <a:rPr lang="nl-NL" sz="1800" dirty="0"/>
              <a:t>Financiële</a:t>
            </a:r>
          </a:p>
          <a:p>
            <a:pPr marL="342900" indent="-342900">
              <a:buAutoNum type="arabicPeriod"/>
            </a:pPr>
            <a:r>
              <a:rPr lang="nl-NL" sz="1800" dirty="0"/>
              <a:t>Materiele</a:t>
            </a:r>
          </a:p>
          <a:p>
            <a:pPr marL="342900" indent="-342900">
              <a:buAutoNum type="arabicPeriod"/>
            </a:pPr>
            <a:r>
              <a:rPr lang="nl-NL" sz="1800" dirty="0"/>
              <a:t>Sociaal-relationele</a:t>
            </a:r>
          </a:p>
          <a:p>
            <a:pPr marL="342900" indent="-342900">
              <a:buAutoNum type="arabicPeriod"/>
            </a:pPr>
            <a:r>
              <a:rPr lang="nl-NL" sz="1800" dirty="0"/>
              <a:t>Menselijke </a:t>
            </a:r>
          </a:p>
        </p:txBody>
      </p:sp>
      <p:pic>
        <p:nvPicPr>
          <p:cNvPr id="1026" name="Picture 2" descr="Afbeeldingsresultaat voor people planet profit sustainability">
            <a:extLst>
              <a:ext uri="{FF2B5EF4-FFF2-40B4-BE49-F238E27FC236}">
                <a16:creationId xmlns:a16="http://schemas.microsoft.com/office/drawing/2014/main" id="{6177605D-89AC-4B6C-9292-8685DD6259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96443" y="515650"/>
            <a:ext cx="7385956" cy="58266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C670B48-8651-4B3E-AD16-942939B083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721" y="4011465"/>
            <a:ext cx="3348420" cy="251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65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9">
                                            <p:txEl>
                                              <p:pRg st="1" end="1"/>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9">
                                            <p:txEl>
                                              <p:pRg st="2" end="2"/>
                                            </p:txEl>
                                          </p:spTgt>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15" presetClass="emph" presetSubtype="0" nodeType="clickEffect">
                                  <p:stCondLst>
                                    <p:cond delay="0"/>
                                  </p:stCondLst>
                                  <p:iterate type="lt">
                                    <p:tmAbs val="25"/>
                                  </p:iterate>
                                  <p:childTnLst>
                                    <p:set>
                                      <p:cBhvr override="childStyle">
                                        <p:cTn id="12" dur="indefinite"/>
                                        <p:tgtEl>
                                          <p:spTgt spid="9">
                                            <p:txEl>
                                              <p:pRg st="5" end="5"/>
                                            </p:txEl>
                                          </p:spTgt>
                                        </p:tgtEl>
                                        <p:attrNameLst>
                                          <p:attrName>style.fontWeight</p:attrName>
                                        </p:attrNameLst>
                                      </p:cBhvr>
                                      <p:to>
                                        <p:strVal val="bold"/>
                                      </p:to>
                                    </p:set>
                                  </p:childTnLst>
                                </p:cTn>
                              </p:par>
                              <p:par>
                                <p:cTn id="13" presetID="15" presetClass="emph" presetSubtype="0" nodeType="withEffect">
                                  <p:stCondLst>
                                    <p:cond delay="0"/>
                                  </p:stCondLst>
                                  <p:iterate type="lt">
                                    <p:tmAbs val="25"/>
                                  </p:iterate>
                                  <p:childTnLst>
                                    <p:set>
                                      <p:cBhvr override="childStyle">
                                        <p:cTn id="14" dur="indefinite"/>
                                        <p:tgtEl>
                                          <p:spTgt spid="9">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21474183-98BF-4C65-8BFE-83D628B1F272}"/>
              </a:ext>
            </a:extLst>
          </p:cNvPr>
          <p:cNvSpPr>
            <a:spLocks noGrp="1"/>
          </p:cNvSpPr>
          <p:nvPr>
            <p:ph type="title"/>
          </p:nvPr>
        </p:nvSpPr>
        <p:spPr>
          <a:xfrm>
            <a:off x="609600" y="273050"/>
            <a:ext cx="5989319" cy="896723"/>
          </a:xfrm>
        </p:spPr>
        <p:txBody>
          <a:bodyPr/>
          <a:lstStyle/>
          <a:p>
            <a:r>
              <a:rPr lang="nl-NL" sz="3200" dirty="0"/>
              <a:t>Tijd voor veranderingen… </a:t>
            </a:r>
          </a:p>
        </p:txBody>
      </p:sp>
      <p:pic>
        <p:nvPicPr>
          <p:cNvPr id="1026" name="Picture 2" descr="Lets flatten the curve earth day">
            <a:extLst>
              <a:ext uri="{FF2B5EF4-FFF2-40B4-BE49-F238E27FC236}">
                <a16:creationId xmlns:a16="http://schemas.microsoft.com/office/drawing/2014/main" id="{9D3E9F2C-FCED-4C4E-8C94-EE727E72DC4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108681" y="141247"/>
            <a:ext cx="3827275" cy="3763488"/>
          </a:xfrm>
          <a:prstGeom prst="rect">
            <a:avLst/>
          </a:prstGeom>
          <a:solidFill>
            <a:srgbClr val="FFFFFF"/>
          </a:solidFill>
        </p:spPr>
      </p:pic>
      <p:sp>
        <p:nvSpPr>
          <p:cNvPr id="73" name="Text Placeholder 3">
            <a:extLst>
              <a:ext uri="{FF2B5EF4-FFF2-40B4-BE49-F238E27FC236}">
                <a16:creationId xmlns:a16="http://schemas.microsoft.com/office/drawing/2014/main" id="{A5CBBA0F-129F-4848-BF42-6B0FC881E4D7}"/>
              </a:ext>
            </a:extLst>
          </p:cNvPr>
          <p:cNvSpPr>
            <a:spLocks noGrp="1"/>
          </p:cNvSpPr>
          <p:nvPr>
            <p:ph type="body" sz="half" idx="2"/>
          </p:nvPr>
        </p:nvSpPr>
        <p:spPr>
          <a:xfrm>
            <a:off x="609601" y="1435101"/>
            <a:ext cx="4011084" cy="4691063"/>
          </a:xfrm>
        </p:spPr>
        <p:txBody>
          <a:bodyPr/>
          <a:lstStyle/>
          <a:p>
            <a:r>
              <a:rPr lang="nl-NL" dirty="0"/>
              <a:t>Maatschappelijke opgaves</a:t>
            </a:r>
          </a:p>
          <a:p>
            <a:pPr marL="285750" indent="-285750">
              <a:buFontTx/>
              <a:buChar char="-"/>
            </a:pPr>
            <a:r>
              <a:rPr lang="nl-NL" dirty="0"/>
              <a:t>Klimaatverandering</a:t>
            </a:r>
          </a:p>
          <a:p>
            <a:pPr marL="285750" indent="-285750">
              <a:buFontTx/>
              <a:buChar char="-"/>
            </a:pPr>
            <a:r>
              <a:rPr lang="nl-NL" dirty="0"/>
              <a:t>Biodiversiteitverlies</a:t>
            </a:r>
          </a:p>
          <a:p>
            <a:pPr marL="285750" indent="-285750">
              <a:buFontTx/>
              <a:buChar char="-"/>
            </a:pPr>
            <a:r>
              <a:rPr lang="nl-NL" dirty="0"/>
              <a:t>Milieuvervuiling</a:t>
            </a:r>
          </a:p>
          <a:p>
            <a:pPr marL="285750" indent="-285750">
              <a:buFontTx/>
              <a:buChar char="-"/>
            </a:pPr>
            <a:r>
              <a:rPr lang="nl-NL" dirty="0"/>
              <a:t>Leveringsrisico</a:t>
            </a:r>
          </a:p>
          <a:p>
            <a:endParaRPr lang="en-US" dirty="0"/>
          </a:p>
          <a:p>
            <a:endParaRPr lang="en-US" dirty="0"/>
          </a:p>
        </p:txBody>
      </p:sp>
      <p:pic>
        <p:nvPicPr>
          <p:cNvPr id="7" name="Afbeelding 6">
            <a:extLst>
              <a:ext uri="{FF2B5EF4-FFF2-40B4-BE49-F238E27FC236}">
                <a16:creationId xmlns:a16="http://schemas.microsoft.com/office/drawing/2014/main" id="{6BF7F540-7C81-4126-87C1-7862CA42841E}"/>
              </a:ext>
            </a:extLst>
          </p:cNvPr>
          <p:cNvPicPr>
            <a:picLocks noChangeAspect="1"/>
          </p:cNvPicPr>
          <p:nvPr/>
        </p:nvPicPr>
        <p:blipFill rotWithShape="1">
          <a:blip r:embed="rId4"/>
          <a:srcRect l="71222" t="21291" r="9797" b="46227"/>
          <a:stretch/>
        </p:blipFill>
        <p:spPr>
          <a:xfrm>
            <a:off x="958909" y="2914327"/>
            <a:ext cx="7149772" cy="3670623"/>
          </a:xfrm>
          <a:prstGeom prst="rect">
            <a:avLst/>
          </a:prstGeom>
        </p:spPr>
      </p:pic>
    </p:spTree>
    <p:extLst>
      <p:ext uri="{BB962C8B-B14F-4D97-AF65-F5344CB8AC3E}">
        <p14:creationId xmlns:p14="http://schemas.microsoft.com/office/powerpoint/2010/main" val="210297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9D90624-24B4-443E-A4CA-39CF48FA30F9}"/>
              </a:ext>
            </a:extLst>
          </p:cNvPr>
          <p:cNvSpPr>
            <a:spLocks noGrp="1"/>
          </p:cNvSpPr>
          <p:nvPr>
            <p:ph type="title"/>
          </p:nvPr>
        </p:nvSpPr>
        <p:spPr/>
        <p:txBody>
          <a:bodyPr/>
          <a:lstStyle/>
          <a:p>
            <a:pPr algn="ctr"/>
            <a:r>
              <a:rPr lang="nl-NL" dirty="0"/>
              <a:t>Maatschappelijke opgaves</a:t>
            </a:r>
          </a:p>
        </p:txBody>
      </p:sp>
      <p:pic>
        <p:nvPicPr>
          <p:cNvPr id="9" name="Picture 4" descr="Overgang naar circulaire economie vraagt om intensivering beleid door nieuw  kabinet | PBL Planbureau voor de Leefomgeving">
            <a:extLst>
              <a:ext uri="{FF2B5EF4-FFF2-40B4-BE49-F238E27FC236}">
                <a16:creationId xmlns:a16="http://schemas.microsoft.com/office/drawing/2014/main" id="{A692EC82-5DB5-4119-9913-FCD10B93D998}"/>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16" t="-826" r="1446" b="-296"/>
          <a:stretch/>
        </p:blipFill>
        <p:spPr bwMode="auto">
          <a:xfrm>
            <a:off x="609600" y="1971593"/>
            <a:ext cx="5384800" cy="37831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e donut economie - Duurzaam MBO">
            <a:extLst>
              <a:ext uri="{FF2B5EF4-FFF2-40B4-BE49-F238E27FC236}">
                <a16:creationId xmlns:a16="http://schemas.microsoft.com/office/drawing/2014/main" id="{4CE2B951-72E5-4B7A-8FBB-1430F71187AB}"/>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4368" r="8120"/>
          <a:stretch/>
        </p:blipFill>
        <p:spPr bwMode="auto">
          <a:xfrm>
            <a:off x="8591822" y="524547"/>
            <a:ext cx="3228702" cy="3683001"/>
          </a:xfrm>
          <a:prstGeom prst="rect">
            <a:avLst/>
          </a:prstGeom>
          <a:solidFill>
            <a:srgbClr val="FFFFFF"/>
          </a:solidFill>
        </p:spPr>
      </p:pic>
      <p:pic>
        <p:nvPicPr>
          <p:cNvPr id="11" name="Picture 2" descr="Sustainable Developments Goals | NKBV">
            <a:extLst>
              <a:ext uri="{FF2B5EF4-FFF2-40B4-BE49-F238E27FC236}">
                <a16:creationId xmlns:a16="http://schemas.microsoft.com/office/drawing/2014/main" id="{5303B58E-8C94-402C-AED1-BC74FB48E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1228" y="4491952"/>
            <a:ext cx="4064281" cy="2069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225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907553-9FC1-450F-8FBF-108C484E3D58}"/>
              </a:ext>
            </a:extLst>
          </p:cNvPr>
          <p:cNvSpPr>
            <a:spLocks noGrp="1"/>
          </p:cNvSpPr>
          <p:nvPr>
            <p:ph type="title"/>
          </p:nvPr>
        </p:nvSpPr>
        <p:spPr>
          <a:xfrm>
            <a:off x="371476" y="296863"/>
            <a:ext cx="11437745" cy="1160403"/>
          </a:xfrm>
        </p:spPr>
        <p:txBody>
          <a:bodyPr anchor="t">
            <a:normAutofit fontScale="90000"/>
          </a:bodyPr>
          <a:lstStyle/>
          <a:p>
            <a:r>
              <a:rPr lang="nl-NL" dirty="0"/>
              <a:t>Maatschappelijke opgave – </a:t>
            </a:r>
            <a:br>
              <a:rPr lang="nl-NL" dirty="0"/>
            </a:br>
            <a:r>
              <a:rPr lang="nl-NL" b="0" i="1" dirty="0"/>
              <a:t>energie en klimaat</a:t>
            </a:r>
            <a:br>
              <a:rPr lang="nl-NL" b="0" i="1" dirty="0"/>
            </a:br>
            <a:endParaRPr lang="nl-NL" dirty="0"/>
          </a:p>
        </p:txBody>
      </p:sp>
      <p:sp>
        <p:nvSpPr>
          <p:cNvPr id="71" name="Text Placeholder 2">
            <a:extLst>
              <a:ext uri="{FF2B5EF4-FFF2-40B4-BE49-F238E27FC236}">
                <a16:creationId xmlns:a16="http://schemas.microsoft.com/office/drawing/2014/main" id="{AB9206EB-0795-41FB-8513-54BCAAB1C9DA}"/>
              </a:ext>
            </a:extLst>
          </p:cNvPr>
          <p:cNvSpPr>
            <a:spLocks noGrp="1"/>
          </p:cNvSpPr>
          <p:nvPr>
            <p:ph type="body" sz="quarter" idx="13"/>
          </p:nvPr>
        </p:nvSpPr>
        <p:spPr>
          <a:xfrm>
            <a:off x="371475" y="1709738"/>
            <a:ext cx="5645150" cy="4419599"/>
          </a:xfrm>
        </p:spPr>
        <p:txBody>
          <a:bodyPr/>
          <a:lstStyle/>
          <a:p>
            <a:pPr marL="0" indent="0">
              <a:buNone/>
            </a:pPr>
            <a:r>
              <a:rPr lang="nl-NL" dirty="0"/>
              <a:t>Een maatschappelijke opgave zijn grote onderwerpen waaraan komende Jaren gewerkt moet worden. </a:t>
            </a:r>
            <a:br>
              <a:rPr lang="nl-NL" dirty="0"/>
            </a:br>
            <a:r>
              <a:rPr lang="nl-NL" dirty="0"/>
              <a:t>Zoals leefbaarheid, bereikbaarheid, circulaire economie en de </a:t>
            </a:r>
            <a:r>
              <a:rPr lang="nl-NL" b="1" dirty="0"/>
              <a:t>klimaatadaptatie</a:t>
            </a:r>
            <a:r>
              <a:rPr lang="nl-NL" dirty="0"/>
              <a:t> en </a:t>
            </a:r>
            <a:r>
              <a:rPr lang="nl-NL" b="1" dirty="0"/>
              <a:t>energietransitie</a:t>
            </a:r>
            <a:r>
              <a:rPr lang="nl-NL" dirty="0"/>
              <a:t>.</a:t>
            </a:r>
          </a:p>
        </p:txBody>
      </p:sp>
      <p:pic>
        <p:nvPicPr>
          <p:cNvPr id="4098" name="Picture 2" descr="Kookboek | Maatschappelijke opgaven">
            <a:extLst>
              <a:ext uri="{FF2B5EF4-FFF2-40B4-BE49-F238E27FC236}">
                <a16:creationId xmlns:a16="http://schemas.microsoft.com/office/drawing/2014/main" id="{272B018A-F4A6-42E0-BEEE-8144778D99B5}"/>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2695" r="269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558143"/>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2400</Words>
  <Application>Microsoft Office PowerPoint</Application>
  <PresentationFormat>Breedbeeld</PresentationFormat>
  <Paragraphs>258</Paragraphs>
  <Slides>29</Slides>
  <Notes>16</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29</vt:i4>
      </vt:variant>
    </vt:vector>
  </HeadingPairs>
  <TitlesOfParts>
    <vt:vector size="41" baseType="lpstr">
      <vt:lpstr>Arial</vt:lpstr>
      <vt:lpstr>Arial</vt:lpstr>
      <vt:lpstr>Arial Black</vt:lpstr>
      <vt:lpstr>Calibri</vt:lpstr>
      <vt:lpstr>Lato</vt:lpstr>
      <vt:lpstr>Tahoma</vt:lpstr>
      <vt:lpstr>Times New Roman</vt:lpstr>
      <vt:lpstr>Trebuchet MS</vt:lpstr>
      <vt:lpstr>Verdana</vt:lpstr>
      <vt:lpstr>vpro_vesta</vt:lpstr>
      <vt:lpstr>Wingdings</vt:lpstr>
      <vt:lpstr>ThemaYuverta</vt:lpstr>
      <vt:lpstr>Circulaire economie</vt:lpstr>
      <vt:lpstr>Vandaag </vt:lpstr>
      <vt:lpstr>Week planning</vt:lpstr>
      <vt:lpstr>Les doelen vorige week</vt:lpstr>
      <vt:lpstr>1. Herhaling periode  </vt:lpstr>
      <vt:lpstr>Circulaire economie wat…</vt:lpstr>
      <vt:lpstr>Tijd voor veranderingen… </vt:lpstr>
      <vt:lpstr>Maatschappelijke opgaves</vt:lpstr>
      <vt:lpstr>Maatschappelijke opgave –  energie en klimaat </vt:lpstr>
      <vt:lpstr>Maatschappelijke opgave – Biodiversiteitsverlies</vt:lpstr>
      <vt:lpstr>Maatschappelijke opgave – Milieuvervuiling</vt:lpstr>
      <vt:lpstr>Maatschappelijke opgave -  Leveringsrisico’s en schaarste</vt:lpstr>
      <vt:lpstr>De donut economie</vt:lpstr>
      <vt:lpstr>Donut economie</vt:lpstr>
      <vt:lpstr>2. Gedragsverandering Luisteren, samenvatten en doorvragen   </vt:lpstr>
      <vt:lpstr>Type vragen</vt:lpstr>
      <vt:lpstr>1. Herhaling periode  </vt:lpstr>
      <vt:lpstr>Attitude</vt:lpstr>
      <vt:lpstr>Zichtbaarheid van gedrag</vt:lpstr>
      <vt:lpstr>Attributietheorie </vt:lpstr>
      <vt:lpstr>Het vormen van gedrag</vt:lpstr>
      <vt:lpstr>Fases van gedragverandering</vt:lpstr>
      <vt:lpstr>5 fases van gedragsveranderingen</vt:lpstr>
      <vt:lpstr>Mensgerichte aanpak</vt:lpstr>
      <vt:lpstr>3. Betekenisbox &amp; ‘t spel circulaire economie   </vt:lpstr>
      <vt:lpstr>De betekenisbox! </vt:lpstr>
      <vt:lpstr>Betekeniseconomie naar een circulaire economie</vt:lpstr>
      <vt:lpstr>Opdracht de betekenisbox en ‘t spel circulaire economie</vt:lpstr>
      <vt:lpstr>Les doelen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2022-04-04T06:58:58Z</dcterms:created>
  <dcterms:modified xsi:type="dcterms:W3CDTF">2022-04-11T08:54:38Z</dcterms:modified>
</cp:coreProperties>
</file>